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7" r:id="rId2"/>
    <p:sldId id="266" r:id="rId3"/>
    <p:sldId id="272" r:id="rId4"/>
    <p:sldId id="273" r:id="rId5"/>
    <p:sldId id="286" r:id="rId6"/>
    <p:sldId id="289" r:id="rId7"/>
    <p:sldId id="293" r:id="rId8"/>
    <p:sldId id="300" r:id="rId9"/>
    <p:sldId id="301" r:id="rId10"/>
    <p:sldId id="302" r:id="rId11"/>
    <p:sldId id="30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810" autoAdjust="0"/>
  </p:normalViewPr>
  <p:slideViewPr>
    <p:cSldViewPr snapToGrid="0" showGuides="1">
      <p:cViewPr varScale="1">
        <p:scale>
          <a:sx n="82" d="100"/>
          <a:sy n="82" d="100"/>
        </p:scale>
        <p:origin x="720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4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AC74A-664E-43D3-859E-B35855730D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10C658-31F9-4A67-8267-E3463B262A3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AD794A-17F4-48F7-A14F-39DCAE091952}" type="datetimeFigureOut">
              <a:rPr lang="en-US" smtClean="0"/>
              <a:t>3/31/2024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7BBBF1-3A7A-4F4B-8592-578ABE65B7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2F046-B531-4374-9A89-AC21BCA06E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DFAA7-D3C3-4D01-9299-453E25D16D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27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C6A87-CC60-415C-BFEE-13D1CAD6861A}" type="datetimeFigureOut">
              <a:rPr lang="en-US" smtClean="0"/>
              <a:t>3/31/2024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51814-3B91-4036-94D2-3977634EE2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25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44817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4448175"/>
            <a:ext cx="12192000" cy="240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4551363"/>
            <a:ext cx="11520488" cy="1176337"/>
          </a:xfrm>
        </p:spPr>
        <p:txBody>
          <a:bodyPr anchor="ctr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5" y="5830888"/>
            <a:ext cx="11520488" cy="5508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810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476250"/>
            <a:ext cx="5165724" cy="2557463"/>
          </a:xfrm>
        </p:spPr>
        <p:txBody>
          <a:bodyPr anchor="ctr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76250"/>
            <a:ext cx="5795963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3233941"/>
            <a:ext cx="11520486" cy="2966833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476250"/>
            <a:ext cx="165100" cy="25574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79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4979D5-6F1E-40A2-9A8E-8C5AE1AA3B62}"/>
              </a:ext>
            </a:extLst>
          </p:cNvPr>
          <p:cNvSpPr/>
          <p:nvPr userDrawn="1"/>
        </p:nvSpPr>
        <p:spPr>
          <a:xfrm>
            <a:off x="0" y="0"/>
            <a:ext cx="513805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296176"/>
            <a:ext cx="5272764" cy="1551573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8" y="3073967"/>
            <a:ext cx="5272764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17601" y="1016000"/>
            <a:ext cx="5138058" cy="4978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06EB3B-6A54-45E7-B23D-F9515CC15D12}"/>
              </a:ext>
            </a:extLst>
          </p:cNvPr>
          <p:cNvSpPr/>
          <p:nvPr userDrawn="1"/>
        </p:nvSpPr>
        <p:spPr>
          <a:xfrm>
            <a:off x="0" y="5994400"/>
            <a:ext cx="4093029" cy="86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110354-15BA-4B22-B7CF-3D5BFA5C722D}"/>
              </a:ext>
            </a:extLst>
          </p:cNvPr>
          <p:cNvSpPr/>
          <p:nvPr userDrawn="1"/>
        </p:nvSpPr>
        <p:spPr>
          <a:xfrm>
            <a:off x="2162630" y="873210"/>
            <a:ext cx="4093029" cy="138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3572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783831"/>
            <a:ext cx="3111954" cy="3290338"/>
          </a:xfrm>
        </p:spPr>
        <p:txBody>
          <a:bodyPr anchor="ctr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9370" y="1783832"/>
            <a:ext cx="4402592" cy="3290338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72114" y="0"/>
            <a:ext cx="3628571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16C293-C1E0-4EA5-BDE5-D226D72FC08B}"/>
              </a:ext>
            </a:extLst>
          </p:cNvPr>
          <p:cNvSpPr/>
          <p:nvPr userDrawn="1"/>
        </p:nvSpPr>
        <p:spPr>
          <a:xfrm>
            <a:off x="371475" y="5297714"/>
            <a:ext cx="3111954" cy="15602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770C08-8FFF-4293-8E7D-DBFEE4E3E443}"/>
              </a:ext>
            </a:extLst>
          </p:cNvPr>
          <p:cNvSpPr/>
          <p:nvPr userDrawn="1"/>
        </p:nvSpPr>
        <p:spPr>
          <a:xfrm>
            <a:off x="7489370" y="0"/>
            <a:ext cx="4402593" cy="15602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620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1389743"/>
            <a:ext cx="12192000" cy="4078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31584"/>
            <a:ext cx="1051560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2E6F7-3BE5-4484-A73E-3EFDB7348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968071"/>
            <a:ext cx="10515600" cy="805542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9AEFA0-9379-4E32-9D66-976465036916}"/>
              </a:ext>
            </a:extLst>
          </p:cNvPr>
          <p:cNvSpPr/>
          <p:nvPr userDrawn="1"/>
        </p:nvSpPr>
        <p:spPr>
          <a:xfrm>
            <a:off x="371475" y="580571"/>
            <a:ext cx="1573439" cy="15001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FFB43B-30D9-4055-B912-4E3C85B03657}"/>
              </a:ext>
            </a:extLst>
          </p:cNvPr>
          <p:cNvSpPr/>
          <p:nvPr userDrawn="1"/>
        </p:nvSpPr>
        <p:spPr>
          <a:xfrm>
            <a:off x="7097486" y="5105274"/>
            <a:ext cx="4794477" cy="72596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8144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93C6CC-9D8D-4981-8106-72C617756BD8}"/>
              </a:ext>
            </a:extLst>
          </p:cNvPr>
          <p:cNvSpPr/>
          <p:nvPr userDrawn="1"/>
        </p:nvSpPr>
        <p:spPr>
          <a:xfrm>
            <a:off x="0" y="0"/>
            <a:ext cx="6096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391EAACA-1322-4E60-917E-C7408F539D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600982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0" y="3957831"/>
            <a:ext cx="9620250" cy="150018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296215-27AE-462B-9127-E1C932633896}"/>
              </a:ext>
            </a:extLst>
          </p:cNvPr>
          <p:cNvSpPr/>
          <p:nvPr userDrawn="1"/>
        </p:nvSpPr>
        <p:spPr>
          <a:xfrm>
            <a:off x="1093471" y="3843394"/>
            <a:ext cx="1722120" cy="1729060"/>
          </a:xfrm>
          <a:custGeom>
            <a:avLst/>
            <a:gdLst>
              <a:gd name="connsiteX0" fmla="*/ 0 w 2730500"/>
              <a:gd name="connsiteY0" fmla="*/ 0 h 2730500"/>
              <a:gd name="connsiteX1" fmla="*/ 2730500 w 2730500"/>
              <a:gd name="connsiteY1" fmla="*/ 0 h 2730500"/>
              <a:gd name="connsiteX2" fmla="*/ 2730500 w 2730500"/>
              <a:gd name="connsiteY2" fmla="*/ 672834 h 2730500"/>
              <a:gd name="connsiteX3" fmla="*/ 2606675 w 2730500"/>
              <a:gd name="connsiteY3" fmla="*/ 672834 h 2730500"/>
              <a:gd name="connsiteX4" fmla="*/ 2606675 w 2730500"/>
              <a:gd name="connsiteY4" fmla="*/ 116870 h 2730500"/>
              <a:gd name="connsiteX5" fmla="*/ 123826 w 2730500"/>
              <a:gd name="connsiteY5" fmla="*/ 116870 h 2730500"/>
              <a:gd name="connsiteX6" fmla="*/ 123826 w 2730500"/>
              <a:gd name="connsiteY6" fmla="*/ 2613630 h 2730500"/>
              <a:gd name="connsiteX7" fmla="*/ 2606675 w 2730500"/>
              <a:gd name="connsiteY7" fmla="*/ 2613630 h 2730500"/>
              <a:gd name="connsiteX8" fmla="*/ 2606675 w 2730500"/>
              <a:gd name="connsiteY8" fmla="*/ 2066205 h 2730500"/>
              <a:gd name="connsiteX9" fmla="*/ 2730500 w 2730500"/>
              <a:gd name="connsiteY9" fmla="*/ 2066205 h 2730500"/>
              <a:gd name="connsiteX10" fmla="*/ 2730500 w 2730500"/>
              <a:gd name="connsiteY10" fmla="*/ 2730500 h 2730500"/>
              <a:gd name="connsiteX11" fmla="*/ 0 w 2730500"/>
              <a:gd name="connsiteY11" fmla="*/ 2730500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30500" h="2730500">
                <a:moveTo>
                  <a:pt x="0" y="0"/>
                </a:moveTo>
                <a:lnTo>
                  <a:pt x="2730500" y="0"/>
                </a:lnTo>
                <a:lnTo>
                  <a:pt x="2730500" y="672834"/>
                </a:lnTo>
                <a:lnTo>
                  <a:pt x="2606675" y="672834"/>
                </a:lnTo>
                <a:lnTo>
                  <a:pt x="2606675" y="116870"/>
                </a:lnTo>
                <a:lnTo>
                  <a:pt x="123826" y="116870"/>
                </a:lnTo>
                <a:lnTo>
                  <a:pt x="123826" y="2613630"/>
                </a:lnTo>
                <a:lnTo>
                  <a:pt x="2606675" y="2613630"/>
                </a:lnTo>
                <a:lnTo>
                  <a:pt x="2606675" y="2066205"/>
                </a:lnTo>
                <a:lnTo>
                  <a:pt x="2730500" y="2066205"/>
                </a:lnTo>
                <a:lnTo>
                  <a:pt x="2730500" y="2730500"/>
                </a:lnTo>
                <a:lnTo>
                  <a:pt x="0" y="27305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47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2DB7CFEB-6952-4BC3-B9E0-0C382490F9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675" y="260350"/>
            <a:ext cx="6499502" cy="5940425"/>
          </a:xfrm>
          <a:custGeom>
            <a:avLst/>
            <a:gdLst>
              <a:gd name="connsiteX0" fmla="*/ 4432576 w 6499502"/>
              <a:gd name="connsiteY0" fmla="*/ 4057650 h 5940425"/>
              <a:gd name="connsiteX1" fmla="*/ 6499502 w 6499502"/>
              <a:gd name="connsiteY1" fmla="*/ 4057650 h 5940425"/>
              <a:gd name="connsiteX2" fmla="*/ 6499502 w 6499502"/>
              <a:gd name="connsiteY2" fmla="*/ 5940425 h 5940425"/>
              <a:gd name="connsiteX3" fmla="*/ 4432576 w 6499502"/>
              <a:gd name="connsiteY3" fmla="*/ 5940425 h 5940425"/>
              <a:gd name="connsiteX4" fmla="*/ 2216288 w 6499502"/>
              <a:gd name="connsiteY4" fmla="*/ 4057650 h 5940425"/>
              <a:gd name="connsiteX5" fmla="*/ 4283214 w 6499502"/>
              <a:gd name="connsiteY5" fmla="*/ 4057650 h 5940425"/>
              <a:gd name="connsiteX6" fmla="*/ 4283214 w 6499502"/>
              <a:gd name="connsiteY6" fmla="*/ 5940425 h 5940425"/>
              <a:gd name="connsiteX7" fmla="*/ 2216288 w 6499502"/>
              <a:gd name="connsiteY7" fmla="*/ 5940425 h 5940425"/>
              <a:gd name="connsiteX8" fmla="*/ 0 w 6499502"/>
              <a:gd name="connsiteY8" fmla="*/ 4057650 h 5940425"/>
              <a:gd name="connsiteX9" fmla="*/ 2066926 w 6499502"/>
              <a:gd name="connsiteY9" fmla="*/ 4057650 h 5940425"/>
              <a:gd name="connsiteX10" fmla="*/ 2066926 w 6499502"/>
              <a:gd name="connsiteY10" fmla="*/ 5940425 h 5940425"/>
              <a:gd name="connsiteX11" fmla="*/ 0 w 6499502"/>
              <a:gd name="connsiteY11" fmla="*/ 5940425 h 5940425"/>
              <a:gd name="connsiteX12" fmla="*/ 4432576 w 6499502"/>
              <a:gd name="connsiteY12" fmla="*/ 2028825 h 5940425"/>
              <a:gd name="connsiteX13" fmla="*/ 6499502 w 6499502"/>
              <a:gd name="connsiteY13" fmla="*/ 2028825 h 5940425"/>
              <a:gd name="connsiteX14" fmla="*/ 6499502 w 6499502"/>
              <a:gd name="connsiteY14" fmla="*/ 3911600 h 5940425"/>
              <a:gd name="connsiteX15" fmla="*/ 4432576 w 6499502"/>
              <a:gd name="connsiteY15" fmla="*/ 3911600 h 5940425"/>
              <a:gd name="connsiteX16" fmla="*/ 2216288 w 6499502"/>
              <a:gd name="connsiteY16" fmla="*/ 2028825 h 5940425"/>
              <a:gd name="connsiteX17" fmla="*/ 4283214 w 6499502"/>
              <a:gd name="connsiteY17" fmla="*/ 2028825 h 5940425"/>
              <a:gd name="connsiteX18" fmla="*/ 4283214 w 6499502"/>
              <a:gd name="connsiteY18" fmla="*/ 3911600 h 5940425"/>
              <a:gd name="connsiteX19" fmla="*/ 2216288 w 6499502"/>
              <a:gd name="connsiteY19" fmla="*/ 3911600 h 5940425"/>
              <a:gd name="connsiteX20" fmla="*/ 0 w 6499502"/>
              <a:gd name="connsiteY20" fmla="*/ 2028825 h 5940425"/>
              <a:gd name="connsiteX21" fmla="*/ 2066926 w 6499502"/>
              <a:gd name="connsiteY21" fmla="*/ 2028825 h 5940425"/>
              <a:gd name="connsiteX22" fmla="*/ 2066926 w 6499502"/>
              <a:gd name="connsiteY22" fmla="*/ 3911600 h 5940425"/>
              <a:gd name="connsiteX23" fmla="*/ 0 w 6499502"/>
              <a:gd name="connsiteY23" fmla="*/ 3911600 h 5940425"/>
              <a:gd name="connsiteX24" fmla="*/ 4432576 w 6499502"/>
              <a:gd name="connsiteY24" fmla="*/ 0 h 5940425"/>
              <a:gd name="connsiteX25" fmla="*/ 6499502 w 6499502"/>
              <a:gd name="connsiteY25" fmla="*/ 0 h 5940425"/>
              <a:gd name="connsiteX26" fmla="*/ 6499502 w 6499502"/>
              <a:gd name="connsiteY26" fmla="*/ 1882775 h 5940425"/>
              <a:gd name="connsiteX27" fmla="*/ 4432576 w 6499502"/>
              <a:gd name="connsiteY27" fmla="*/ 1882775 h 5940425"/>
              <a:gd name="connsiteX28" fmla="*/ 2216288 w 6499502"/>
              <a:gd name="connsiteY28" fmla="*/ 0 h 5940425"/>
              <a:gd name="connsiteX29" fmla="*/ 4283214 w 6499502"/>
              <a:gd name="connsiteY29" fmla="*/ 0 h 5940425"/>
              <a:gd name="connsiteX30" fmla="*/ 4283214 w 6499502"/>
              <a:gd name="connsiteY30" fmla="*/ 1882775 h 5940425"/>
              <a:gd name="connsiteX31" fmla="*/ 2216288 w 6499502"/>
              <a:gd name="connsiteY31" fmla="*/ 1882775 h 5940425"/>
              <a:gd name="connsiteX32" fmla="*/ 0 w 6499502"/>
              <a:gd name="connsiteY32" fmla="*/ 0 h 5940425"/>
              <a:gd name="connsiteX33" fmla="*/ 2066926 w 6499502"/>
              <a:gd name="connsiteY33" fmla="*/ 0 h 5940425"/>
              <a:gd name="connsiteX34" fmla="*/ 2066926 w 6499502"/>
              <a:gd name="connsiteY34" fmla="*/ 1882775 h 5940425"/>
              <a:gd name="connsiteX35" fmla="*/ 0 w 6499502"/>
              <a:gd name="connsiteY35" fmla="*/ 1882775 h 594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6499502" h="5940425">
                <a:moveTo>
                  <a:pt x="4432576" y="4057650"/>
                </a:moveTo>
                <a:lnTo>
                  <a:pt x="6499502" y="4057650"/>
                </a:lnTo>
                <a:lnTo>
                  <a:pt x="6499502" y="5940425"/>
                </a:lnTo>
                <a:lnTo>
                  <a:pt x="4432576" y="5940425"/>
                </a:lnTo>
                <a:close/>
                <a:moveTo>
                  <a:pt x="2216288" y="4057650"/>
                </a:moveTo>
                <a:lnTo>
                  <a:pt x="4283214" y="4057650"/>
                </a:lnTo>
                <a:lnTo>
                  <a:pt x="4283214" y="5940425"/>
                </a:lnTo>
                <a:lnTo>
                  <a:pt x="2216288" y="5940425"/>
                </a:lnTo>
                <a:close/>
                <a:moveTo>
                  <a:pt x="0" y="4057650"/>
                </a:moveTo>
                <a:lnTo>
                  <a:pt x="2066926" y="4057650"/>
                </a:lnTo>
                <a:lnTo>
                  <a:pt x="2066926" y="5940425"/>
                </a:lnTo>
                <a:lnTo>
                  <a:pt x="0" y="5940425"/>
                </a:lnTo>
                <a:close/>
                <a:moveTo>
                  <a:pt x="4432576" y="2028825"/>
                </a:moveTo>
                <a:lnTo>
                  <a:pt x="6499502" y="2028825"/>
                </a:lnTo>
                <a:lnTo>
                  <a:pt x="6499502" y="3911600"/>
                </a:lnTo>
                <a:lnTo>
                  <a:pt x="4432576" y="3911600"/>
                </a:lnTo>
                <a:close/>
                <a:moveTo>
                  <a:pt x="2216288" y="2028825"/>
                </a:moveTo>
                <a:lnTo>
                  <a:pt x="4283214" y="2028825"/>
                </a:lnTo>
                <a:lnTo>
                  <a:pt x="4283214" y="3911600"/>
                </a:lnTo>
                <a:lnTo>
                  <a:pt x="2216288" y="3911600"/>
                </a:lnTo>
                <a:close/>
                <a:moveTo>
                  <a:pt x="0" y="2028825"/>
                </a:moveTo>
                <a:lnTo>
                  <a:pt x="2066926" y="2028825"/>
                </a:lnTo>
                <a:lnTo>
                  <a:pt x="2066926" y="3911600"/>
                </a:lnTo>
                <a:lnTo>
                  <a:pt x="0" y="3911600"/>
                </a:lnTo>
                <a:close/>
                <a:moveTo>
                  <a:pt x="4432576" y="0"/>
                </a:moveTo>
                <a:lnTo>
                  <a:pt x="6499502" y="0"/>
                </a:lnTo>
                <a:lnTo>
                  <a:pt x="6499502" y="1882775"/>
                </a:lnTo>
                <a:lnTo>
                  <a:pt x="4432576" y="1882775"/>
                </a:lnTo>
                <a:close/>
                <a:moveTo>
                  <a:pt x="2216288" y="0"/>
                </a:moveTo>
                <a:lnTo>
                  <a:pt x="4283214" y="0"/>
                </a:lnTo>
                <a:lnTo>
                  <a:pt x="4283214" y="1882775"/>
                </a:lnTo>
                <a:lnTo>
                  <a:pt x="2216288" y="1882775"/>
                </a:lnTo>
                <a:close/>
                <a:moveTo>
                  <a:pt x="0" y="0"/>
                </a:moveTo>
                <a:lnTo>
                  <a:pt x="2066926" y="0"/>
                </a:lnTo>
                <a:lnTo>
                  <a:pt x="2066926" y="1882775"/>
                </a:lnTo>
                <a:lnTo>
                  <a:pt x="0" y="18827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596928"/>
            <a:ext cx="4810125" cy="3267268"/>
          </a:xfrm>
        </p:spPr>
        <p:txBody>
          <a:bodyPr anchor="ctr"/>
          <a:lstStyle>
            <a:lvl1pPr>
              <a:defRPr sz="6000">
                <a:solidFill>
                  <a:schemeClr val="accent5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3933498" y="4952673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B43515-5C7A-4125-B76D-8A24D2BBE5EC}"/>
              </a:ext>
            </a:extLst>
          </p:cNvPr>
          <p:cNvSpPr/>
          <p:nvPr userDrawn="1"/>
        </p:nvSpPr>
        <p:spPr>
          <a:xfrm>
            <a:off x="371475" y="1011911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9A713B-4176-4C86-9E87-4ADBD6F444FB}"/>
              </a:ext>
            </a:extLst>
          </p:cNvPr>
          <p:cNvSpPr/>
          <p:nvPr userDrawn="1"/>
        </p:nvSpPr>
        <p:spPr>
          <a:xfrm>
            <a:off x="620587" y="671713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2233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3917949"/>
            <a:ext cx="6915150" cy="2268337"/>
          </a:xfrm>
        </p:spPr>
        <p:txBody>
          <a:bodyPr anchor="ctr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5222179" y="2327274"/>
            <a:ext cx="2176462" cy="15112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A0623C-0B34-4074-8AA0-6428A5AF07A3}"/>
              </a:ext>
            </a:extLst>
          </p:cNvPr>
          <p:cNvSpPr/>
          <p:nvPr userDrawn="1"/>
        </p:nvSpPr>
        <p:spPr>
          <a:xfrm>
            <a:off x="7468839" y="3917949"/>
            <a:ext cx="2176462" cy="228282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B5D335A5-A601-4D8A-AEF5-F34792FF565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1474" y="260351"/>
            <a:ext cx="11520489" cy="5940424"/>
          </a:xfrm>
          <a:custGeom>
            <a:avLst/>
            <a:gdLst>
              <a:gd name="connsiteX0" fmla="*/ 9344026 w 11520489"/>
              <a:gd name="connsiteY0" fmla="*/ 3657598 h 5940424"/>
              <a:gd name="connsiteX1" fmla="*/ 11520489 w 11520489"/>
              <a:gd name="connsiteY1" fmla="*/ 3657598 h 5940424"/>
              <a:gd name="connsiteX2" fmla="*/ 11520489 w 11520489"/>
              <a:gd name="connsiteY2" fmla="*/ 5940424 h 5940424"/>
              <a:gd name="connsiteX3" fmla="*/ 9344026 w 11520489"/>
              <a:gd name="connsiteY3" fmla="*/ 5940424 h 5940424"/>
              <a:gd name="connsiteX4" fmla="*/ 9344026 w 11520489"/>
              <a:gd name="connsiteY4" fmla="*/ 2066924 h 5940424"/>
              <a:gd name="connsiteX5" fmla="*/ 11520489 w 11520489"/>
              <a:gd name="connsiteY5" fmla="*/ 2066924 h 5940424"/>
              <a:gd name="connsiteX6" fmla="*/ 11520489 w 11520489"/>
              <a:gd name="connsiteY6" fmla="*/ 3578224 h 5940424"/>
              <a:gd name="connsiteX7" fmla="*/ 9344026 w 11520489"/>
              <a:gd name="connsiteY7" fmla="*/ 3578224 h 5940424"/>
              <a:gd name="connsiteX8" fmla="*/ 7097365 w 11520489"/>
              <a:gd name="connsiteY8" fmla="*/ 2066924 h 5940424"/>
              <a:gd name="connsiteX9" fmla="*/ 9273828 w 11520489"/>
              <a:gd name="connsiteY9" fmla="*/ 2066924 h 5940424"/>
              <a:gd name="connsiteX10" fmla="*/ 9273828 w 11520489"/>
              <a:gd name="connsiteY10" fmla="*/ 3578224 h 5940424"/>
              <a:gd name="connsiteX11" fmla="*/ 7097365 w 11520489"/>
              <a:gd name="connsiteY11" fmla="*/ 3578224 h 5940424"/>
              <a:gd name="connsiteX12" fmla="*/ 2604044 w 11520489"/>
              <a:gd name="connsiteY12" fmla="*/ 2066923 h 5940424"/>
              <a:gd name="connsiteX13" fmla="*/ 4780506 w 11520489"/>
              <a:gd name="connsiteY13" fmla="*/ 2066923 h 5940424"/>
              <a:gd name="connsiteX14" fmla="*/ 4780506 w 11520489"/>
              <a:gd name="connsiteY14" fmla="*/ 3578222 h 5940424"/>
              <a:gd name="connsiteX15" fmla="*/ 2604044 w 11520489"/>
              <a:gd name="connsiteY15" fmla="*/ 3578222 h 5940424"/>
              <a:gd name="connsiteX16" fmla="*/ 0 w 11520489"/>
              <a:gd name="connsiteY16" fmla="*/ 2066923 h 5940424"/>
              <a:gd name="connsiteX17" fmla="*/ 2533843 w 11520489"/>
              <a:gd name="connsiteY17" fmla="*/ 2066923 h 5940424"/>
              <a:gd name="connsiteX18" fmla="*/ 2533843 w 11520489"/>
              <a:gd name="connsiteY18" fmla="*/ 3578222 h 5940424"/>
              <a:gd name="connsiteX19" fmla="*/ 0 w 11520489"/>
              <a:gd name="connsiteY19" fmla="*/ 3578222 h 5940424"/>
              <a:gd name="connsiteX20" fmla="*/ 2604046 w 11520489"/>
              <a:gd name="connsiteY20" fmla="*/ 0 h 5940424"/>
              <a:gd name="connsiteX21" fmla="*/ 4780509 w 11520489"/>
              <a:gd name="connsiteY21" fmla="*/ 0 h 5940424"/>
              <a:gd name="connsiteX22" fmla="*/ 4780509 w 11520489"/>
              <a:gd name="connsiteY22" fmla="*/ 1987550 h 5940424"/>
              <a:gd name="connsiteX23" fmla="*/ 2604046 w 11520489"/>
              <a:gd name="connsiteY23" fmla="*/ 1987550 h 5940424"/>
              <a:gd name="connsiteX24" fmla="*/ 2 w 11520489"/>
              <a:gd name="connsiteY24" fmla="*/ 0 h 5940424"/>
              <a:gd name="connsiteX25" fmla="*/ 2533845 w 11520489"/>
              <a:gd name="connsiteY25" fmla="*/ 0 h 5940424"/>
              <a:gd name="connsiteX26" fmla="*/ 2533845 w 11520489"/>
              <a:gd name="connsiteY26" fmla="*/ 1987550 h 5940424"/>
              <a:gd name="connsiteX27" fmla="*/ 2 w 11520489"/>
              <a:gd name="connsiteY27" fmla="*/ 1987550 h 5940424"/>
              <a:gd name="connsiteX28" fmla="*/ 7097365 w 11520489"/>
              <a:gd name="connsiteY28" fmla="*/ 0 h 5940424"/>
              <a:gd name="connsiteX29" fmla="*/ 9273828 w 11520489"/>
              <a:gd name="connsiteY29" fmla="*/ 0 h 5940424"/>
              <a:gd name="connsiteX30" fmla="*/ 9273828 w 11520489"/>
              <a:gd name="connsiteY30" fmla="*/ 1987550 h 5940424"/>
              <a:gd name="connsiteX31" fmla="*/ 7097365 w 11520489"/>
              <a:gd name="connsiteY31" fmla="*/ 1987550 h 5940424"/>
              <a:gd name="connsiteX32" fmla="*/ 4850705 w 11520489"/>
              <a:gd name="connsiteY32" fmla="*/ 0 h 5940424"/>
              <a:gd name="connsiteX33" fmla="*/ 7027168 w 11520489"/>
              <a:gd name="connsiteY33" fmla="*/ 0 h 5940424"/>
              <a:gd name="connsiteX34" fmla="*/ 7027168 w 11520489"/>
              <a:gd name="connsiteY34" fmla="*/ 1987550 h 5940424"/>
              <a:gd name="connsiteX35" fmla="*/ 4850705 w 11520489"/>
              <a:gd name="connsiteY35" fmla="*/ 1987550 h 5940424"/>
              <a:gd name="connsiteX36" fmla="*/ 9344025 w 11520489"/>
              <a:gd name="connsiteY36" fmla="*/ 0 h 5940424"/>
              <a:gd name="connsiteX37" fmla="*/ 11520488 w 11520489"/>
              <a:gd name="connsiteY37" fmla="*/ 0 h 5940424"/>
              <a:gd name="connsiteX38" fmla="*/ 11520488 w 11520489"/>
              <a:gd name="connsiteY38" fmla="*/ 1987550 h 5940424"/>
              <a:gd name="connsiteX39" fmla="*/ 9344025 w 11520489"/>
              <a:gd name="connsiteY39" fmla="*/ 1987550 h 594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1520489" h="5940424">
                <a:moveTo>
                  <a:pt x="9344026" y="3657598"/>
                </a:moveTo>
                <a:lnTo>
                  <a:pt x="11520489" y="3657598"/>
                </a:lnTo>
                <a:lnTo>
                  <a:pt x="11520489" y="5940424"/>
                </a:lnTo>
                <a:lnTo>
                  <a:pt x="9344026" y="5940424"/>
                </a:lnTo>
                <a:close/>
                <a:moveTo>
                  <a:pt x="9344026" y="2066924"/>
                </a:moveTo>
                <a:lnTo>
                  <a:pt x="11520489" y="2066924"/>
                </a:lnTo>
                <a:lnTo>
                  <a:pt x="11520489" y="3578224"/>
                </a:lnTo>
                <a:lnTo>
                  <a:pt x="9344026" y="3578224"/>
                </a:lnTo>
                <a:close/>
                <a:moveTo>
                  <a:pt x="7097365" y="2066924"/>
                </a:moveTo>
                <a:lnTo>
                  <a:pt x="9273828" y="2066924"/>
                </a:lnTo>
                <a:lnTo>
                  <a:pt x="9273828" y="3578224"/>
                </a:lnTo>
                <a:lnTo>
                  <a:pt x="7097365" y="3578224"/>
                </a:lnTo>
                <a:close/>
                <a:moveTo>
                  <a:pt x="2604044" y="2066923"/>
                </a:moveTo>
                <a:lnTo>
                  <a:pt x="4780506" y="2066923"/>
                </a:lnTo>
                <a:lnTo>
                  <a:pt x="4780506" y="3578222"/>
                </a:lnTo>
                <a:lnTo>
                  <a:pt x="2604044" y="3578222"/>
                </a:lnTo>
                <a:close/>
                <a:moveTo>
                  <a:pt x="0" y="2066923"/>
                </a:moveTo>
                <a:lnTo>
                  <a:pt x="2533843" y="2066923"/>
                </a:lnTo>
                <a:lnTo>
                  <a:pt x="2533843" y="3578222"/>
                </a:lnTo>
                <a:lnTo>
                  <a:pt x="0" y="3578222"/>
                </a:lnTo>
                <a:close/>
                <a:moveTo>
                  <a:pt x="2604046" y="0"/>
                </a:moveTo>
                <a:lnTo>
                  <a:pt x="4780509" y="0"/>
                </a:lnTo>
                <a:lnTo>
                  <a:pt x="4780509" y="1987550"/>
                </a:lnTo>
                <a:lnTo>
                  <a:pt x="2604046" y="1987550"/>
                </a:lnTo>
                <a:close/>
                <a:moveTo>
                  <a:pt x="2" y="0"/>
                </a:moveTo>
                <a:lnTo>
                  <a:pt x="2533845" y="0"/>
                </a:lnTo>
                <a:lnTo>
                  <a:pt x="2533845" y="1987550"/>
                </a:lnTo>
                <a:lnTo>
                  <a:pt x="2" y="1987550"/>
                </a:lnTo>
                <a:close/>
                <a:moveTo>
                  <a:pt x="7097365" y="0"/>
                </a:moveTo>
                <a:lnTo>
                  <a:pt x="9273828" y="0"/>
                </a:lnTo>
                <a:lnTo>
                  <a:pt x="9273828" y="1987550"/>
                </a:lnTo>
                <a:lnTo>
                  <a:pt x="7097365" y="1987550"/>
                </a:lnTo>
                <a:close/>
                <a:moveTo>
                  <a:pt x="4850705" y="0"/>
                </a:moveTo>
                <a:lnTo>
                  <a:pt x="7027168" y="0"/>
                </a:lnTo>
                <a:lnTo>
                  <a:pt x="7027168" y="1987550"/>
                </a:lnTo>
                <a:lnTo>
                  <a:pt x="4850705" y="1987550"/>
                </a:lnTo>
                <a:close/>
                <a:moveTo>
                  <a:pt x="9344025" y="0"/>
                </a:moveTo>
                <a:lnTo>
                  <a:pt x="11520488" y="0"/>
                </a:lnTo>
                <a:lnTo>
                  <a:pt x="11520488" y="1987550"/>
                </a:lnTo>
                <a:lnTo>
                  <a:pt x="9344025" y="19875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33402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D497887-B1EF-4184-95F4-276A92D54B8F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FFEDF-1F62-45E5-8000-9689D9DFC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300" y="4406207"/>
            <a:ext cx="10439400" cy="1175444"/>
          </a:xfrm>
        </p:spPr>
        <p:txBody>
          <a:bodyPr anchor="ctr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D10129-98D8-456D-9925-F02A38DE1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3E3CFC-9652-4E07-82D7-0EC3304CAA1F}"/>
              </a:ext>
            </a:extLst>
          </p:cNvPr>
          <p:cNvSpPr/>
          <p:nvPr userDrawn="1"/>
        </p:nvSpPr>
        <p:spPr>
          <a:xfrm>
            <a:off x="0" y="0"/>
            <a:ext cx="12191999" cy="28479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30D70C6-13FD-45D4-8FB6-26C56B8FF2D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260350"/>
            <a:ext cx="11520488" cy="365759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0ED78A-2A17-41C4-9030-D406C56DDF4A}"/>
              </a:ext>
            </a:extLst>
          </p:cNvPr>
          <p:cNvSpPr/>
          <p:nvPr userDrawn="1"/>
        </p:nvSpPr>
        <p:spPr>
          <a:xfrm>
            <a:off x="5795961" y="3914082"/>
            <a:ext cx="600075" cy="2918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44582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A6C789F-805A-4494-8430-C63414191AC2}"/>
              </a:ext>
            </a:extLst>
          </p:cNvPr>
          <p:cNvSpPr/>
          <p:nvPr userDrawn="1"/>
        </p:nvSpPr>
        <p:spPr>
          <a:xfrm>
            <a:off x="371475" y="1526382"/>
            <a:ext cx="3595688" cy="45624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8224838" y="1526382"/>
            <a:ext cx="3595688" cy="45624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026" y="1724025"/>
            <a:ext cx="314325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282" y="1712119"/>
            <a:ext cx="3142800" cy="41910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67163" y="1233488"/>
            <a:ext cx="4257675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615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A73287-EED0-4EEC-8007-E2C13366027B}"/>
              </a:ext>
            </a:extLst>
          </p:cNvPr>
          <p:cNvSpPr/>
          <p:nvPr userDrawn="1"/>
        </p:nvSpPr>
        <p:spPr>
          <a:xfrm>
            <a:off x="6200775" y="1233487"/>
            <a:ext cx="5619751" cy="2733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1357414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757863" cy="24156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B9795E85-7B91-41BB-9DF4-A4893AA48FF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0775" y="3967163"/>
            <a:ext cx="5619750" cy="24145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5757863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48474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018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508BC1-7ABB-42C8-B268-3C6F4FD455DE}"/>
              </a:ext>
            </a:extLst>
          </p:cNvPr>
          <p:cNvSpPr/>
          <p:nvPr userDrawn="1"/>
        </p:nvSpPr>
        <p:spPr>
          <a:xfrm>
            <a:off x="200025" y="-1"/>
            <a:ext cx="1199197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1500" y="0"/>
            <a:ext cx="6034088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A5F51-C7E6-44CC-ADF3-1C83AA35D0DC}"/>
              </a:ext>
            </a:extLst>
          </p:cNvPr>
          <p:cNvSpPr/>
          <p:nvPr userDrawn="1"/>
        </p:nvSpPr>
        <p:spPr>
          <a:xfrm>
            <a:off x="0" y="1"/>
            <a:ext cx="371475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5625" y="1512889"/>
            <a:ext cx="4986338" cy="3262311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4927600"/>
            <a:ext cx="4986338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085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4DC80855-A1B8-4B65-B6F6-2AA6239EC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8" cy="2381361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372D75-4BAD-4C47-AE7D-0F2711031EEC}"/>
              </a:ext>
            </a:extLst>
          </p:cNvPr>
          <p:cNvSpPr/>
          <p:nvPr userDrawn="1"/>
        </p:nvSpPr>
        <p:spPr>
          <a:xfrm>
            <a:off x="371475" y="3643799"/>
            <a:ext cx="11520488" cy="2733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3054" y="3808206"/>
            <a:ext cx="5255193" cy="240486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406" y="3808236"/>
            <a:ext cx="5256000" cy="24048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5E3050-1157-4448-A84E-5AC72FC84A7F}"/>
              </a:ext>
            </a:extLst>
          </p:cNvPr>
          <p:cNvCxnSpPr/>
          <p:nvPr userDrawn="1"/>
        </p:nvCxnSpPr>
        <p:spPr>
          <a:xfrm>
            <a:off x="6131719" y="3774712"/>
            <a:ext cx="0" cy="24718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386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5DEB4D-1697-4E72-B2BF-F5EA1EF3B009}"/>
              </a:ext>
            </a:extLst>
          </p:cNvPr>
          <p:cNvSpPr/>
          <p:nvPr userDrawn="1"/>
        </p:nvSpPr>
        <p:spPr>
          <a:xfrm>
            <a:off x="7162799" y="3052634"/>
            <a:ext cx="1368533" cy="11301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1334424"/>
            <a:ext cx="4448175" cy="1520824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09563" y="3118775"/>
            <a:ext cx="2927311" cy="3081999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475" y="3118776"/>
            <a:ext cx="2926800" cy="3081922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84421AF3-217F-49BD-BF47-1140F3F445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08415" y="-4277"/>
            <a:ext cx="7283585" cy="6204974"/>
          </a:xfrm>
          <a:custGeom>
            <a:avLst/>
            <a:gdLst>
              <a:gd name="connsiteX0" fmla="*/ 4914900 w 7283585"/>
              <a:gd name="connsiteY0" fmla="*/ 4064000 h 6204974"/>
              <a:gd name="connsiteX1" fmla="*/ 7283585 w 7283585"/>
              <a:gd name="connsiteY1" fmla="*/ 4064000 h 6204974"/>
              <a:gd name="connsiteX2" fmla="*/ 7283585 w 7283585"/>
              <a:gd name="connsiteY2" fmla="*/ 6204974 h 6204974"/>
              <a:gd name="connsiteX3" fmla="*/ 4914900 w 7283585"/>
              <a:gd name="connsiteY3" fmla="*/ 6204974 h 6204974"/>
              <a:gd name="connsiteX4" fmla="*/ 4914900 w 7283585"/>
              <a:gd name="connsiteY4" fmla="*/ 2032000 h 6204974"/>
              <a:gd name="connsiteX5" fmla="*/ 7283585 w 7283585"/>
              <a:gd name="connsiteY5" fmla="*/ 2032000 h 6204974"/>
              <a:gd name="connsiteX6" fmla="*/ 7283585 w 7283585"/>
              <a:gd name="connsiteY6" fmla="*/ 3946525 h 6204974"/>
              <a:gd name="connsiteX7" fmla="*/ 4914900 w 7283585"/>
              <a:gd name="connsiteY7" fmla="*/ 3946525 h 6204974"/>
              <a:gd name="connsiteX8" fmla="*/ 2457450 w 7283585"/>
              <a:gd name="connsiteY8" fmla="*/ 2032000 h 6204974"/>
              <a:gd name="connsiteX9" fmla="*/ 4826135 w 7283585"/>
              <a:gd name="connsiteY9" fmla="*/ 2032000 h 6204974"/>
              <a:gd name="connsiteX10" fmla="*/ 4826135 w 7283585"/>
              <a:gd name="connsiteY10" fmla="*/ 3946525 h 6204974"/>
              <a:gd name="connsiteX11" fmla="*/ 2457450 w 7283585"/>
              <a:gd name="connsiteY11" fmla="*/ 3946525 h 6204974"/>
              <a:gd name="connsiteX12" fmla="*/ 0 w 7283585"/>
              <a:gd name="connsiteY12" fmla="*/ 8552 h 6204974"/>
              <a:gd name="connsiteX13" fmla="*/ 2368685 w 7283585"/>
              <a:gd name="connsiteY13" fmla="*/ 8552 h 6204974"/>
              <a:gd name="connsiteX14" fmla="*/ 2368685 w 7283585"/>
              <a:gd name="connsiteY14" fmla="*/ 1923077 h 6204974"/>
              <a:gd name="connsiteX15" fmla="*/ 0 w 7283585"/>
              <a:gd name="connsiteY15" fmla="*/ 1923077 h 6204974"/>
              <a:gd name="connsiteX16" fmla="*/ 2457450 w 7283585"/>
              <a:gd name="connsiteY16" fmla="*/ 4276 h 6204974"/>
              <a:gd name="connsiteX17" fmla="*/ 4826135 w 7283585"/>
              <a:gd name="connsiteY17" fmla="*/ 4276 h 6204974"/>
              <a:gd name="connsiteX18" fmla="*/ 4826135 w 7283585"/>
              <a:gd name="connsiteY18" fmla="*/ 1918801 h 6204974"/>
              <a:gd name="connsiteX19" fmla="*/ 2457450 w 7283585"/>
              <a:gd name="connsiteY19" fmla="*/ 1918801 h 6204974"/>
              <a:gd name="connsiteX20" fmla="*/ 4914900 w 7283585"/>
              <a:gd name="connsiteY20" fmla="*/ 0 h 6204974"/>
              <a:gd name="connsiteX21" fmla="*/ 7283585 w 7283585"/>
              <a:gd name="connsiteY21" fmla="*/ 0 h 6204974"/>
              <a:gd name="connsiteX22" fmla="*/ 7283585 w 7283585"/>
              <a:gd name="connsiteY22" fmla="*/ 1914525 h 6204974"/>
              <a:gd name="connsiteX23" fmla="*/ 4914900 w 7283585"/>
              <a:gd name="connsiteY23" fmla="*/ 1914525 h 620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283585" h="6204974">
                <a:moveTo>
                  <a:pt x="4914900" y="4064000"/>
                </a:moveTo>
                <a:lnTo>
                  <a:pt x="7283585" y="4064000"/>
                </a:lnTo>
                <a:lnTo>
                  <a:pt x="7283585" y="6204974"/>
                </a:lnTo>
                <a:lnTo>
                  <a:pt x="4914900" y="6204974"/>
                </a:lnTo>
                <a:close/>
                <a:moveTo>
                  <a:pt x="4914900" y="2032000"/>
                </a:moveTo>
                <a:lnTo>
                  <a:pt x="7283585" y="2032000"/>
                </a:lnTo>
                <a:lnTo>
                  <a:pt x="7283585" y="3946525"/>
                </a:lnTo>
                <a:lnTo>
                  <a:pt x="4914900" y="3946525"/>
                </a:lnTo>
                <a:close/>
                <a:moveTo>
                  <a:pt x="2457450" y="2032000"/>
                </a:moveTo>
                <a:lnTo>
                  <a:pt x="4826135" y="2032000"/>
                </a:lnTo>
                <a:lnTo>
                  <a:pt x="4826135" y="3946525"/>
                </a:lnTo>
                <a:lnTo>
                  <a:pt x="2457450" y="3946525"/>
                </a:lnTo>
                <a:close/>
                <a:moveTo>
                  <a:pt x="0" y="8552"/>
                </a:moveTo>
                <a:lnTo>
                  <a:pt x="2368685" y="8552"/>
                </a:lnTo>
                <a:lnTo>
                  <a:pt x="2368685" y="1923077"/>
                </a:lnTo>
                <a:lnTo>
                  <a:pt x="0" y="1923077"/>
                </a:lnTo>
                <a:close/>
                <a:moveTo>
                  <a:pt x="2457450" y="4276"/>
                </a:moveTo>
                <a:lnTo>
                  <a:pt x="4826135" y="4276"/>
                </a:lnTo>
                <a:lnTo>
                  <a:pt x="4826135" y="1918801"/>
                </a:lnTo>
                <a:lnTo>
                  <a:pt x="2457450" y="1918801"/>
                </a:lnTo>
                <a:close/>
                <a:moveTo>
                  <a:pt x="4914900" y="0"/>
                </a:moveTo>
                <a:lnTo>
                  <a:pt x="7283585" y="0"/>
                </a:lnTo>
                <a:lnTo>
                  <a:pt x="7283585" y="1914525"/>
                </a:lnTo>
                <a:lnTo>
                  <a:pt x="4914900" y="191452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5378D9-445B-4812-AE73-9B2CF92DCDF1}"/>
              </a:ext>
            </a:extLst>
          </p:cNvPr>
          <p:cNvSpPr/>
          <p:nvPr userDrawn="1"/>
        </p:nvSpPr>
        <p:spPr>
          <a:xfrm>
            <a:off x="6210299" y="2027725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69B8CC-B741-4501-A871-F6CC58941F5C}"/>
              </a:ext>
            </a:extLst>
          </p:cNvPr>
          <p:cNvSpPr/>
          <p:nvPr userDrawn="1"/>
        </p:nvSpPr>
        <p:spPr>
          <a:xfrm>
            <a:off x="8661263" y="4055448"/>
            <a:ext cx="1073287" cy="9186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D9C5BC-5F16-4DC8-BAA3-30A378B7F5FB}"/>
              </a:ext>
            </a:extLst>
          </p:cNvPr>
          <p:cNvCxnSpPr>
            <a:cxnSpLocks/>
          </p:cNvCxnSpPr>
          <p:nvPr userDrawn="1"/>
        </p:nvCxnSpPr>
        <p:spPr>
          <a:xfrm>
            <a:off x="3452019" y="3106075"/>
            <a:ext cx="0" cy="30947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F0E9B02-FBE7-4B3F-833A-FCDE146B2DAD}"/>
              </a:ext>
            </a:extLst>
          </p:cNvPr>
          <p:cNvSpPr/>
          <p:nvPr userDrawn="1"/>
        </p:nvSpPr>
        <p:spPr>
          <a:xfrm>
            <a:off x="0" y="1405862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58960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BCBF1-64A6-4051-BC31-B793E99731A6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73E3AB81-FB3C-492F-8AB9-CFC37EECCE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11520488" cy="61214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2C4CC9-6F35-4EBF-857F-EBD298D77347}"/>
              </a:ext>
            </a:extLst>
          </p:cNvPr>
          <p:cNvSpPr/>
          <p:nvPr userDrawn="1"/>
        </p:nvSpPr>
        <p:spPr>
          <a:xfrm>
            <a:off x="1578741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D54A23-014A-49B4-9E28-7641C8A4F0C1}"/>
              </a:ext>
            </a:extLst>
          </p:cNvPr>
          <p:cNvSpPr/>
          <p:nvPr userDrawn="1"/>
        </p:nvSpPr>
        <p:spPr>
          <a:xfrm>
            <a:off x="6184487" y="2299953"/>
            <a:ext cx="4420009" cy="30819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A6AA5-A315-455E-B5C7-E53E3746E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4" y="1233488"/>
            <a:ext cx="9016993" cy="761076"/>
          </a:xfrm>
        </p:spPr>
        <p:txBody>
          <a:bodyPr anchor="ctr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182A82-4FBE-4689-B739-692549B40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116B-C8B0-450D-83F6-49C4ABB22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091" y="2424864"/>
            <a:ext cx="4132800" cy="2833200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0534E-DE82-45F4-8E2E-DA97F1691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22820" y="2424864"/>
            <a:ext cx="4131850" cy="283210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958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3E1565-5B33-4914-9800-50B8400266F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DE438B2E-01A6-453B-928D-97D98438168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756" y="260350"/>
            <a:ext cx="11520488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1057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404FC023-3732-4036-B4DA-F34DC45303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1999" cy="6857999"/>
          </a:xfrm>
          <a:custGeom>
            <a:avLst/>
            <a:gdLst>
              <a:gd name="connsiteX0" fmla="*/ 9194799 w 12191999"/>
              <a:gd name="connsiteY0" fmla="*/ 4114799 h 6108699"/>
              <a:gd name="connsiteX1" fmla="*/ 12191999 w 12191999"/>
              <a:gd name="connsiteY1" fmla="*/ 4114799 h 6108699"/>
              <a:gd name="connsiteX2" fmla="*/ 12191999 w 12191999"/>
              <a:gd name="connsiteY2" fmla="*/ 6108699 h 6108699"/>
              <a:gd name="connsiteX3" fmla="*/ 9194799 w 12191999"/>
              <a:gd name="connsiteY3" fmla="*/ 6108699 h 6108699"/>
              <a:gd name="connsiteX4" fmla="*/ 6129865 w 12191999"/>
              <a:gd name="connsiteY4" fmla="*/ 4114799 h 6108699"/>
              <a:gd name="connsiteX5" fmla="*/ 9127065 w 12191999"/>
              <a:gd name="connsiteY5" fmla="*/ 4114799 h 6108699"/>
              <a:gd name="connsiteX6" fmla="*/ 9127065 w 12191999"/>
              <a:gd name="connsiteY6" fmla="*/ 6108699 h 6108699"/>
              <a:gd name="connsiteX7" fmla="*/ 6129865 w 12191999"/>
              <a:gd name="connsiteY7" fmla="*/ 6108699 h 6108699"/>
              <a:gd name="connsiteX8" fmla="*/ 3064933 w 12191999"/>
              <a:gd name="connsiteY8" fmla="*/ 4114799 h 6108699"/>
              <a:gd name="connsiteX9" fmla="*/ 6062132 w 12191999"/>
              <a:gd name="connsiteY9" fmla="*/ 4114799 h 6108699"/>
              <a:gd name="connsiteX10" fmla="*/ 6062132 w 12191999"/>
              <a:gd name="connsiteY10" fmla="*/ 6108699 h 6108699"/>
              <a:gd name="connsiteX11" fmla="*/ 3064933 w 12191999"/>
              <a:gd name="connsiteY11" fmla="*/ 6108699 h 6108699"/>
              <a:gd name="connsiteX12" fmla="*/ 0 w 12191999"/>
              <a:gd name="connsiteY12" fmla="*/ 4114799 h 6108699"/>
              <a:gd name="connsiteX13" fmla="*/ 2997200 w 12191999"/>
              <a:gd name="connsiteY13" fmla="*/ 4114799 h 6108699"/>
              <a:gd name="connsiteX14" fmla="*/ 2997200 w 12191999"/>
              <a:gd name="connsiteY14" fmla="*/ 6108699 h 6108699"/>
              <a:gd name="connsiteX15" fmla="*/ 0 w 12191999"/>
              <a:gd name="connsiteY15" fmla="*/ 6108699 h 6108699"/>
              <a:gd name="connsiteX16" fmla="*/ 9194799 w 12191999"/>
              <a:gd name="connsiteY16" fmla="*/ 2057400 h 6108699"/>
              <a:gd name="connsiteX17" fmla="*/ 12191999 w 12191999"/>
              <a:gd name="connsiteY17" fmla="*/ 2057400 h 6108699"/>
              <a:gd name="connsiteX18" fmla="*/ 12191999 w 12191999"/>
              <a:gd name="connsiteY18" fmla="*/ 4051299 h 6108699"/>
              <a:gd name="connsiteX19" fmla="*/ 9194799 w 12191999"/>
              <a:gd name="connsiteY19" fmla="*/ 4051299 h 6108699"/>
              <a:gd name="connsiteX20" fmla="*/ 6129865 w 12191999"/>
              <a:gd name="connsiteY20" fmla="*/ 2057400 h 6108699"/>
              <a:gd name="connsiteX21" fmla="*/ 9127065 w 12191999"/>
              <a:gd name="connsiteY21" fmla="*/ 2057400 h 6108699"/>
              <a:gd name="connsiteX22" fmla="*/ 9127065 w 12191999"/>
              <a:gd name="connsiteY22" fmla="*/ 4051299 h 6108699"/>
              <a:gd name="connsiteX23" fmla="*/ 6129865 w 12191999"/>
              <a:gd name="connsiteY23" fmla="*/ 4051299 h 6108699"/>
              <a:gd name="connsiteX24" fmla="*/ 3064934 w 12191999"/>
              <a:gd name="connsiteY24" fmla="*/ 2057400 h 6108699"/>
              <a:gd name="connsiteX25" fmla="*/ 6062132 w 12191999"/>
              <a:gd name="connsiteY25" fmla="*/ 2057400 h 6108699"/>
              <a:gd name="connsiteX26" fmla="*/ 6062132 w 12191999"/>
              <a:gd name="connsiteY26" fmla="*/ 4051299 h 6108699"/>
              <a:gd name="connsiteX27" fmla="*/ 3064934 w 12191999"/>
              <a:gd name="connsiteY27" fmla="*/ 4051299 h 6108699"/>
              <a:gd name="connsiteX28" fmla="*/ 0 w 12191999"/>
              <a:gd name="connsiteY28" fmla="*/ 2057400 h 6108699"/>
              <a:gd name="connsiteX29" fmla="*/ 2997200 w 12191999"/>
              <a:gd name="connsiteY29" fmla="*/ 2057400 h 6108699"/>
              <a:gd name="connsiteX30" fmla="*/ 2997200 w 12191999"/>
              <a:gd name="connsiteY30" fmla="*/ 4051299 h 6108699"/>
              <a:gd name="connsiteX31" fmla="*/ 0 w 12191999"/>
              <a:gd name="connsiteY31" fmla="*/ 4051299 h 6108699"/>
              <a:gd name="connsiteX32" fmla="*/ 9194799 w 12191999"/>
              <a:gd name="connsiteY32" fmla="*/ 0 h 6108699"/>
              <a:gd name="connsiteX33" fmla="*/ 12191999 w 12191999"/>
              <a:gd name="connsiteY33" fmla="*/ 0 h 6108699"/>
              <a:gd name="connsiteX34" fmla="*/ 12191999 w 12191999"/>
              <a:gd name="connsiteY34" fmla="*/ 1993900 h 6108699"/>
              <a:gd name="connsiteX35" fmla="*/ 9194799 w 12191999"/>
              <a:gd name="connsiteY35" fmla="*/ 1993900 h 6108699"/>
              <a:gd name="connsiteX36" fmla="*/ 6129865 w 12191999"/>
              <a:gd name="connsiteY36" fmla="*/ 0 h 6108699"/>
              <a:gd name="connsiteX37" fmla="*/ 9127065 w 12191999"/>
              <a:gd name="connsiteY37" fmla="*/ 0 h 6108699"/>
              <a:gd name="connsiteX38" fmla="*/ 9127065 w 12191999"/>
              <a:gd name="connsiteY38" fmla="*/ 1993900 h 6108699"/>
              <a:gd name="connsiteX39" fmla="*/ 6129865 w 12191999"/>
              <a:gd name="connsiteY39" fmla="*/ 1993900 h 6108699"/>
              <a:gd name="connsiteX40" fmla="*/ 3064934 w 12191999"/>
              <a:gd name="connsiteY40" fmla="*/ 0 h 6108699"/>
              <a:gd name="connsiteX41" fmla="*/ 6062132 w 12191999"/>
              <a:gd name="connsiteY41" fmla="*/ 0 h 6108699"/>
              <a:gd name="connsiteX42" fmla="*/ 6062132 w 12191999"/>
              <a:gd name="connsiteY42" fmla="*/ 1993900 h 6108699"/>
              <a:gd name="connsiteX43" fmla="*/ 3064934 w 12191999"/>
              <a:gd name="connsiteY43" fmla="*/ 1993900 h 6108699"/>
              <a:gd name="connsiteX44" fmla="*/ 1 w 12191999"/>
              <a:gd name="connsiteY44" fmla="*/ 0 h 6108699"/>
              <a:gd name="connsiteX45" fmla="*/ 2997201 w 12191999"/>
              <a:gd name="connsiteY45" fmla="*/ 0 h 6108699"/>
              <a:gd name="connsiteX46" fmla="*/ 2997201 w 12191999"/>
              <a:gd name="connsiteY46" fmla="*/ 1993900 h 6108699"/>
              <a:gd name="connsiteX47" fmla="*/ 1 w 12191999"/>
              <a:gd name="connsiteY47" fmla="*/ 1993900 h 610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191999" h="6108699">
                <a:moveTo>
                  <a:pt x="9194799" y="4114799"/>
                </a:moveTo>
                <a:lnTo>
                  <a:pt x="12191999" y="4114799"/>
                </a:lnTo>
                <a:lnTo>
                  <a:pt x="12191999" y="6108699"/>
                </a:lnTo>
                <a:lnTo>
                  <a:pt x="9194799" y="6108699"/>
                </a:lnTo>
                <a:close/>
                <a:moveTo>
                  <a:pt x="6129865" y="4114799"/>
                </a:moveTo>
                <a:lnTo>
                  <a:pt x="9127065" y="4114799"/>
                </a:lnTo>
                <a:lnTo>
                  <a:pt x="9127065" y="6108699"/>
                </a:lnTo>
                <a:lnTo>
                  <a:pt x="6129865" y="6108699"/>
                </a:lnTo>
                <a:close/>
                <a:moveTo>
                  <a:pt x="3064933" y="4114799"/>
                </a:moveTo>
                <a:lnTo>
                  <a:pt x="6062132" y="4114799"/>
                </a:lnTo>
                <a:lnTo>
                  <a:pt x="6062132" y="6108699"/>
                </a:lnTo>
                <a:lnTo>
                  <a:pt x="3064933" y="6108699"/>
                </a:lnTo>
                <a:close/>
                <a:moveTo>
                  <a:pt x="0" y="4114799"/>
                </a:moveTo>
                <a:lnTo>
                  <a:pt x="2997200" y="4114799"/>
                </a:lnTo>
                <a:lnTo>
                  <a:pt x="2997200" y="6108699"/>
                </a:lnTo>
                <a:lnTo>
                  <a:pt x="0" y="6108699"/>
                </a:lnTo>
                <a:close/>
                <a:moveTo>
                  <a:pt x="9194799" y="2057400"/>
                </a:moveTo>
                <a:lnTo>
                  <a:pt x="12191999" y="2057400"/>
                </a:lnTo>
                <a:lnTo>
                  <a:pt x="12191999" y="4051299"/>
                </a:lnTo>
                <a:lnTo>
                  <a:pt x="9194799" y="4051299"/>
                </a:lnTo>
                <a:close/>
                <a:moveTo>
                  <a:pt x="6129865" y="2057400"/>
                </a:moveTo>
                <a:lnTo>
                  <a:pt x="9127065" y="2057400"/>
                </a:lnTo>
                <a:lnTo>
                  <a:pt x="9127065" y="4051299"/>
                </a:lnTo>
                <a:lnTo>
                  <a:pt x="6129865" y="4051299"/>
                </a:lnTo>
                <a:close/>
                <a:moveTo>
                  <a:pt x="3064934" y="2057400"/>
                </a:moveTo>
                <a:lnTo>
                  <a:pt x="6062132" y="2057400"/>
                </a:lnTo>
                <a:lnTo>
                  <a:pt x="6062132" y="4051299"/>
                </a:lnTo>
                <a:lnTo>
                  <a:pt x="3064934" y="4051299"/>
                </a:lnTo>
                <a:close/>
                <a:moveTo>
                  <a:pt x="0" y="2057400"/>
                </a:moveTo>
                <a:lnTo>
                  <a:pt x="2997200" y="2057400"/>
                </a:lnTo>
                <a:lnTo>
                  <a:pt x="2997200" y="4051299"/>
                </a:lnTo>
                <a:lnTo>
                  <a:pt x="0" y="4051299"/>
                </a:lnTo>
                <a:close/>
                <a:moveTo>
                  <a:pt x="9194799" y="0"/>
                </a:moveTo>
                <a:lnTo>
                  <a:pt x="12191999" y="0"/>
                </a:lnTo>
                <a:lnTo>
                  <a:pt x="12191999" y="1993900"/>
                </a:lnTo>
                <a:lnTo>
                  <a:pt x="9194799" y="1993900"/>
                </a:lnTo>
                <a:close/>
                <a:moveTo>
                  <a:pt x="6129865" y="0"/>
                </a:moveTo>
                <a:lnTo>
                  <a:pt x="9127065" y="0"/>
                </a:lnTo>
                <a:lnTo>
                  <a:pt x="9127065" y="1993900"/>
                </a:lnTo>
                <a:lnTo>
                  <a:pt x="6129865" y="1993900"/>
                </a:lnTo>
                <a:close/>
                <a:moveTo>
                  <a:pt x="3064934" y="0"/>
                </a:moveTo>
                <a:lnTo>
                  <a:pt x="6062132" y="0"/>
                </a:lnTo>
                <a:lnTo>
                  <a:pt x="6062132" y="1993900"/>
                </a:lnTo>
                <a:lnTo>
                  <a:pt x="3064934" y="1993900"/>
                </a:lnTo>
                <a:close/>
                <a:moveTo>
                  <a:pt x="1" y="0"/>
                </a:moveTo>
                <a:lnTo>
                  <a:pt x="2997201" y="0"/>
                </a:lnTo>
                <a:lnTo>
                  <a:pt x="2997201" y="1993900"/>
                </a:lnTo>
                <a:lnTo>
                  <a:pt x="1" y="19939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6092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9C7DFC2-3A77-4761-A9AF-98963C5CCA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1575" y="260350"/>
            <a:ext cx="27400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4738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233488"/>
            <a:ext cx="12192001" cy="439102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F30468-CC2E-4430-88DD-81D548B988FA}"/>
              </a:ext>
            </a:extLst>
          </p:cNvPr>
          <p:cNvGrpSpPr/>
          <p:nvPr userDrawn="1"/>
        </p:nvGrpSpPr>
        <p:grpSpPr>
          <a:xfrm>
            <a:off x="371474" y="260350"/>
            <a:ext cx="644525" cy="973138"/>
            <a:chOff x="371475" y="671713"/>
            <a:chExt cx="496540" cy="836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6F92E0-2218-46A5-A183-84468D9B72A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476586-864B-4C72-91AF-8CF8796C6DE8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8B3D026-83A3-4D78-8B11-A20A6F47170C}"/>
              </a:ext>
            </a:extLst>
          </p:cNvPr>
          <p:cNvSpPr/>
          <p:nvPr userDrawn="1"/>
        </p:nvSpPr>
        <p:spPr>
          <a:xfrm>
            <a:off x="10795001" y="5642462"/>
            <a:ext cx="1397000" cy="12155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99560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1FC10-F7C3-4841-A705-B83FDE093009}"/>
              </a:ext>
            </a:extLst>
          </p:cNvPr>
          <p:cNvSpPr/>
          <p:nvPr userDrawn="1"/>
        </p:nvSpPr>
        <p:spPr>
          <a:xfrm>
            <a:off x="9398000" y="0"/>
            <a:ext cx="2793999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60350"/>
            <a:ext cx="11891963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350859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2466000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2892285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4445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2892284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4445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F36B08A9-4F2C-4D72-A755-CBF0DAD5A4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51738" y="1233487"/>
            <a:ext cx="246490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8673131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8673130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86099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86099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188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63827" y="1233488"/>
            <a:ext cx="4828135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FAA6CD-8686-4F0E-9F34-3D74AC34027E}"/>
              </a:ext>
            </a:extLst>
          </p:cNvPr>
          <p:cNvSpPr/>
          <p:nvPr userDrawn="1"/>
        </p:nvSpPr>
        <p:spPr>
          <a:xfrm>
            <a:off x="371476" y="1233488"/>
            <a:ext cx="3210339" cy="12715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3636" y="1330963"/>
            <a:ext cx="2986019" cy="1076636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5AFBAA-25FF-494A-937E-3DFC5F737803}"/>
              </a:ext>
            </a:extLst>
          </p:cNvPr>
          <p:cNvSpPr/>
          <p:nvPr userDrawn="1"/>
        </p:nvSpPr>
        <p:spPr>
          <a:xfrm>
            <a:off x="371475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3636" y="2623930"/>
            <a:ext cx="2986019" cy="3448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D8F79B-BFE6-4B3E-8853-5C61FDFF46D9}"/>
              </a:ext>
            </a:extLst>
          </p:cNvPr>
          <p:cNvSpPr/>
          <p:nvPr userDrawn="1"/>
        </p:nvSpPr>
        <p:spPr>
          <a:xfrm>
            <a:off x="3717652" y="1233488"/>
            <a:ext cx="3210339" cy="12715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B3569E-E4EC-433C-AFDA-E50961675D8F}"/>
              </a:ext>
            </a:extLst>
          </p:cNvPr>
          <p:cNvSpPr/>
          <p:nvPr userDrawn="1"/>
        </p:nvSpPr>
        <p:spPr>
          <a:xfrm>
            <a:off x="3717651" y="2542916"/>
            <a:ext cx="3210339" cy="36578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30620" y="1333189"/>
            <a:ext cx="2984400" cy="1074410"/>
          </a:xfrm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30620" y="2623930"/>
            <a:ext cx="2984400" cy="344888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85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6610" y="1779589"/>
            <a:ext cx="5318781" cy="2182811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6610" y="4079083"/>
            <a:ext cx="5318781" cy="9763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0443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39EF0319-0CF7-4AB8-BE69-FEE9B6C298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11520487" cy="49672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8" y="2910543"/>
            <a:ext cx="5058000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8" y="3523420"/>
            <a:ext cx="5058000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142" y="2910543"/>
            <a:ext cx="5058397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142" y="3523420"/>
            <a:ext cx="5058397" cy="2181641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194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1797" y="3634443"/>
            <a:ext cx="5630165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1797" y="4247320"/>
            <a:ext cx="5630165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6" y="3634443"/>
            <a:ext cx="5582064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1476" y="4247320"/>
            <a:ext cx="5582064" cy="195345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6CD8AAD-701B-4F23-AB47-6FC6807871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6" y="1593851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2B9551A7-E41A-4D0E-925B-71270CA0F3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1738" y="1593850"/>
            <a:ext cx="5582064" cy="19295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4248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90C1024-E4C7-44C6-ADC4-870B3D482C3F}"/>
              </a:ext>
            </a:extLst>
          </p:cNvPr>
          <p:cNvSpPr/>
          <p:nvPr userDrawn="1"/>
        </p:nvSpPr>
        <p:spPr>
          <a:xfrm>
            <a:off x="6441279" y="3761720"/>
            <a:ext cx="5446800" cy="24009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B43705-0B3F-4F77-A8BB-08EC09D36A56}"/>
              </a:ext>
            </a:extLst>
          </p:cNvPr>
          <p:cNvSpPr/>
          <p:nvPr userDrawn="1"/>
        </p:nvSpPr>
        <p:spPr>
          <a:xfrm>
            <a:off x="371474" y="1271588"/>
            <a:ext cx="5445125" cy="240095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2BA5B3-8B1C-4C1C-B4EB-C9A8AC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5649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54C622-8EF1-4AE4-AB25-19D71A5C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A6524-3EAC-4E27-BF8E-8F87E480F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10169" y="3956706"/>
            <a:ext cx="5109021" cy="518457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FB94EC-1786-4ACB-B9A8-28216C7AB6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10169" y="4569583"/>
            <a:ext cx="5109021" cy="1412117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658D4-2F70-44A3-A7C3-BF6A1D7BE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836" y="1462743"/>
            <a:ext cx="5108400" cy="518457"/>
          </a:xfrm>
        </p:spPr>
        <p:txBody>
          <a:bodyPr anchor="ctr"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F57B0C-62A3-4053-936D-9841C7D76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9836" y="2075621"/>
            <a:ext cx="5108400" cy="1391480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100">
                <a:solidFill>
                  <a:schemeClr val="bg1"/>
                </a:solidFill>
              </a:defRPr>
            </a:lvl4pPr>
            <a:lvl5pP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9DFBCB44-5019-402B-BEC3-12F7F5526F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0101" y="1271588"/>
            <a:ext cx="60120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6">
            <a:extLst>
              <a:ext uri="{FF2B5EF4-FFF2-40B4-BE49-F238E27FC236}">
                <a16:creationId xmlns:a16="http://schemas.microsoft.com/office/drawing/2014/main" id="{8CD826C9-080C-4638-B261-376BD8B3162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475" y="3758268"/>
            <a:ext cx="6011800" cy="240095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4903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1233488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19837" y="2227263"/>
            <a:ext cx="5572125" cy="3973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661614-E5E5-43DF-A12A-7BE84E58EE3B}"/>
              </a:ext>
            </a:extLst>
          </p:cNvPr>
          <p:cNvSpPr/>
          <p:nvPr userDrawn="1"/>
        </p:nvSpPr>
        <p:spPr>
          <a:xfrm>
            <a:off x="371475" y="5271760"/>
            <a:ext cx="5572125" cy="92901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1B260-71A2-402A-A38D-FE2C484B7F99}"/>
              </a:ext>
            </a:extLst>
          </p:cNvPr>
          <p:cNvSpPr/>
          <p:nvPr userDrawn="1"/>
        </p:nvSpPr>
        <p:spPr>
          <a:xfrm>
            <a:off x="6319836" y="1233488"/>
            <a:ext cx="5572125" cy="9290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4987" y="5380667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83348" y="1342395"/>
            <a:ext cx="52451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8786417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451739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9" y="164210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F3577-4130-4F32-9302-DA8838D30560}"/>
              </a:ext>
            </a:extLst>
          </p:cNvPr>
          <p:cNvSpPr/>
          <p:nvPr userDrawn="1"/>
        </p:nvSpPr>
        <p:spPr>
          <a:xfrm>
            <a:off x="10337800" y="5122548"/>
            <a:ext cx="1854199" cy="1752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571500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2429505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8698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1932303"/>
            <a:ext cx="12192000" cy="2917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7699" y="1470977"/>
            <a:ext cx="5372097" cy="383984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54748" y="1462403"/>
            <a:ext cx="5372097" cy="3856995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7699" y="5451475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4748" y="591502"/>
            <a:ext cx="5372096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noProof="0"/>
              <a:t>Add your text here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4B4D45-80E3-42F8-B437-4182608210C3}"/>
              </a:ext>
            </a:extLst>
          </p:cNvPr>
          <p:cNvGrpSpPr/>
          <p:nvPr userDrawn="1"/>
        </p:nvGrpSpPr>
        <p:grpSpPr>
          <a:xfrm>
            <a:off x="5387974" y="422433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670E361-AF23-4722-9250-CCF26B3C5884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DE16CED-9FCD-4407-99EF-FFBE689DA9F1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147081-5AFB-463F-B27C-7A0C4CA0573B}"/>
              </a:ext>
            </a:extLst>
          </p:cNvPr>
          <p:cNvGrpSpPr/>
          <p:nvPr userDrawn="1"/>
        </p:nvGrpSpPr>
        <p:grpSpPr>
          <a:xfrm flipH="1">
            <a:off x="6248401" y="5451475"/>
            <a:ext cx="644525" cy="973138"/>
            <a:chOff x="371475" y="671713"/>
            <a:chExt cx="496540" cy="836738"/>
          </a:xfrm>
          <a:solidFill>
            <a:schemeClr val="accent6"/>
          </a:soli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E24567E-B0AE-4E55-A5FB-3019A9598162}"/>
                </a:ext>
              </a:extLst>
            </p:cNvPr>
            <p:cNvSpPr/>
            <p:nvPr userDrawn="1"/>
          </p:nvSpPr>
          <p:spPr>
            <a:xfrm>
              <a:off x="371475" y="1011911"/>
              <a:ext cx="496540" cy="4965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18E6C0-B582-4943-9462-FE9740846585}"/>
                </a:ext>
              </a:extLst>
            </p:cNvPr>
            <p:cNvSpPr/>
            <p:nvPr userDrawn="1"/>
          </p:nvSpPr>
          <p:spPr>
            <a:xfrm>
              <a:off x="620587" y="671713"/>
              <a:ext cx="247428" cy="24742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933882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200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2201" y="0"/>
            <a:ext cx="6019799" cy="685800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30373224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65E0AE-C9AC-4E26-B4A4-DDEE620D897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023CF6-0A85-4867-A5CF-F75DDBC4C20A}"/>
              </a:ext>
            </a:extLst>
          </p:cNvPr>
          <p:cNvSpPr/>
          <p:nvPr userDrawn="1"/>
        </p:nvSpPr>
        <p:spPr>
          <a:xfrm>
            <a:off x="0" y="0"/>
            <a:ext cx="5372096" cy="6857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7E138685-E3C5-48A4-8460-3BEDDDEDA6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1475" y="260350"/>
            <a:ext cx="5618153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E2F46B-C34E-40D3-9D43-BBA43EDFC924}"/>
              </a:ext>
            </a:extLst>
          </p:cNvPr>
          <p:cNvSpPr/>
          <p:nvPr userDrawn="1"/>
        </p:nvSpPr>
        <p:spPr>
          <a:xfrm>
            <a:off x="6819906" y="-18257"/>
            <a:ext cx="5372096" cy="685799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B6811C8C-D1DA-4EE5-888B-A30D6285BA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0147" y="260350"/>
            <a:ext cx="5619600" cy="6300787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5B70BB-4776-4914-92C9-092579FD6E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5351" y="5008563"/>
            <a:ext cx="4910400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8899736-796A-4B23-9534-D8784DD9A2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35593" y="5008563"/>
            <a:ext cx="4908708" cy="711200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6337101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460C4-49C1-4270-BC58-5EEBC776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371475" y="1233488"/>
            <a:ext cx="2776354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5BF167-B9E6-4F02-9FA8-3CA79D552F0E}"/>
              </a:ext>
            </a:extLst>
          </p:cNvPr>
          <p:cNvSpPr/>
          <p:nvPr userDrawn="1"/>
        </p:nvSpPr>
        <p:spPr>
          <a:xfrm>
            <a:off x="3286186" y="1233488"/>
            <a:ext cx="2776354" cy="49672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8694DE-D82B-49DB-8A45-D1DD4C9BCEF1}"/>
              </a:ext>
            </a:extLst>
          </p:cNvPr>
          <p:cNvSpPr/>
          <p:nvPr userDrawn="1"/>
        </p:nvSpPr>
        <p:spPr>
          <a:xfrm>
            <a:off x="6200897" y="1233488"/>
            <a:ext cx="2776354" cy="4967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7C1370-8D38-4641-8D37-30A1218A4372}"/>
              </a:ext>
            </a:extLst>
          </p:cNvPr>
          <p:cNvSpPr/>
          <p:nvPr userDrawn="1"/>
        </p:nvSpPr>
        <p:spPr>
          <a:xfrm>
            <a:off x="9115608" y="1246188"/>
            <a:ext cx="2776354" cy="496728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E3EDDE5-9B23-44D7-8546-0B2365B42B16}"/>
              </a:ext>
            </a:extLst>
          </p:cNvPr>
          <p:cNvCxnSpPr/>
          <p:nvPr userDrawn="1"/>
        </p:nvCxnSpPr>
        <p:spPr>
          <a:xfrm>
            <a:off x="591252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9D259D5-D3C0-4B60-B2D9-9B6DFFD270D8}"/>
              </a:ext>
            </a:extLst>
          </p:cNvPr>
          <p:cNvCxnSpPr/>
          <p:nvPr userDrawn="1"/>
        </p:nvCxnSpPr>
        <p:spPr>
          <a:xfrm>
            <a:off x="3505963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10C392-9E34-4640-AC70-210A1B8C47B5}"/>
              </a:ext>
            </a:extLst>
          </p:cNvPr>
          <p:cNvCxnSpPr/>
          <p:nvPr userDrawn="1"/>
        </p:nvCxnSpPr>
        <p:spPr>
          <a:xfrm>
            <a:off x="6420674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A92E0B-B060-48FA-A650-36894FF4B216}"/>
              </a:ext>
            </a:extLst>
          </p:cNvPr>
          <p:cNvCxnSpPr/>
          <p:nvPr userDrawn="1"/>
        </p:nvCxnSpPr>
        <p:spPr>
          <a:xfrm>
            <a:off x="9335385" y="3721100"/>
            <a:ext cx="23368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D9056F2B-EAFD-4A57-BB92-D14816C84D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300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Picture Placeholder 33">
            <a:extLst>
              <a:ext uri="{FF2B5EF4-FFF2-40B4-BE49-F238E27FC236}">
                <a16:creationId xmlns:a16="http://schemas.microsoft.com/office/drawing/2014/main" id="{E65006DE-F797-4019-BB72-F484F9FE7E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29813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6" name="Picture Placeholder 33">
            <a:extLst>
              <a:ext uri="{FF2B5EF4-FFF2-40B4-BE49-F238E27FC236}">
                <a16:creationId xmlns:a16="http://schemas.microsoft.com/office/drawing/2014/main" id="{0947D252-5545-4406-8764-B7712464DA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4524" y="1739900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3">
            <a:extLst>
              <a:ext uri="{FF2B5EF4-FFF2-40B4-BE49-F238E27FC236}">
                <a16:creationId xmlns:a16="http://schemas.microsoft.com/office/drawing/2014/main" id="{DD89F80C-C1D7-4F63-BAD2-F4EE1F9A162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659235" y="4263232"/>
            <a:ext cx="1689100" cy="1397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08BBFEC8-B6BE-4768-9284-26D98C06FF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0550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D12C79C2-427D-418B-8FFA-C27D8F2C986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05963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0FD568C4-A06D-4A56-B7D6-AF338F5C329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20674" y="3949700"/>
            <a:ext cx="2336800" cy="18542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Text Placeholder 39">
            <a:extLst>
              <a:ext uri="{FF2B5EF4-FFF2-40B4-BE49-F238E27FC236}">
                <a16:creationId xmlns:a16="http://schemas.microsoft.com/office/drawing/2014/main" id="{76B41443-1233-4172-B61C-7CC516D888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35385" y="1595835"/>
            <a:ext cx="2336800" cy="1854200"/>
          </a:xfrm>
        </p:spPr>
        <p:txBody>
          <a:bodyPr anchor="b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1080789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B607F24-5B01-4964-9736-E876BC347E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6168473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950CCA-59F9-4C47-A5BA-294E9EDCBABE}"/>
              </a:ext>
            </a:extLst>
          </p:cNvPr>
          <p:cNvSpPr/>
          <p:nvPr userDrawn="1"/>
        </p:nvSpPr>
        <p:spPr>
          <a:xfrm>
            <a:off x="6769101" y="0"/>
            <a:ext cx="2711082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44232AA-36A1-4A85-8868-9D12848EB106}"/>
              </a:ext>
            </a:extLst>
          </p:cNvPr>
          <p:cNvSpPr/>
          <p:nvPr userDrawn="1"/>
        </p:nvSpPr>
        <p:spPr>
          <a:xfrm>
            <a:off x="9480918" y="2286000"/>
            <a:ext cx="2711082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045D93-056D-486E-A634-890ECB9AF9C2}"/>
              </a:ext>
            </a:extLst>
          </p:cNvPr>
          <p:cNvSpPr/>
          <p:nvPr userDrawn="1"/>
        </p:nvSpPr>
        <p:spPr>
          <a:xfrm>
            <a:off x="6769100" y="4572000"/>
            <a:ext cx="2711082" cy="2286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7CD5E4-19A9-4EFD-BBF1-2B1FBC9BB9BD}"/>
              </a:ext>
            </a:extLst>
          </p:cNvPr>
          <p:cNvSpPr/>
          <p:nvPr userDrawn="1"/>
        </p:nvSpPr>
        <p:spPr>
          <a:xfrm>
            <a:off x="9480918" y="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533582-AC3E-4F3B-9602-085EB97AD294}"/>
              </a:ext>
            </a:extLst>
          </p:cNvPr>
          <p:cNvSpPr/>
          <p:nvPr userDrawn="1"/>
        </p:nvSpPr>
        <p:spPr>
          <a:xfrm>
            <a:off x="6768364" y="2286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0B1BD9-4AC2-4549-9001-383664C7F224}"/>
              </a:ext>
            </a:extLst>
          </p:cNvPr>
          <p:cNvSpPr/>
          <p:nvPr userDrawn="1"/>
        </p:nvSpPr>
        <p:spPr>
          <a:xfrm>
            <a:off x="9480918" y="4572000"/>
            <a:ext cx="2711082" cy="228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32B2DC05-AAD7-458D-B737-BE8CCA1FFA99}"/>
              </a:ext>
            </a:extLst>
          </p:cNvPr>
          <p:cNvSpPr/>
          <p:nvPr userDrawn="1"/>
        </p:nvSpPr>
        <p:spPr>
          <a:xfrm rot="5400000">
            <a:off x="9422986" y="1050373"/>
            <a:ext cx="298174" cy="185254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E423C01B-EB10-48EF-8F1C-C2A7E1923E3E}"/>
              </a:ext>
            </a:extLst>
          </p:cNvPr>
          <p:cNvSpPr/>
          <p:nvPr userDrawn="1"/>
        </p:nvSpPr>
        <p:spPr>
          <a:xfrm rot="16200000">
            <a:off x="9238100" y="3336373"/>
            <a:ext cx="298174" cy="18525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BB0D5D5D-BB46-489A-A006-03E52FDA0AB6}"/>
              </a:ext>
            </a:extLst>
          </p:cNvPr>
          <p:cNvSpPr/>
          <p:nvPr userDrawn="1"/>
        </p:nvSpPr>
        <p:spPr>
          <a:xfrm rot="5400000">
            <a:off x="9422986" y="5622373"/>
            <a:ext cx="298174" cy="185254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2D0DCA06-9544-45C9-BE22-EBB853AE757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133588" y="561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21403A13-F195-405D-B352-4B77969E35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421034" y="2847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33">
            <a:extLst>
              <a:ext uri="{FF2B5EF4-FFF2-40B4-BE49-F238E27FC236}">
                <a16:creationId xmlns:a16="http://schemas.microsoft.com/office/drawing/2014/main" id="{390C9BE2-4328-41D9-82FB-F6FEE7026C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33588" y="5133678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6168473" cy="562451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39">
            <a:extLst>
              <a:ext uri="{FF2B5EF4-FFF2-40B4-BE49-F238E27FC236}">
                <a16:creationId xmlns:a16="http://schemas.microsoft.com/office/drawing/2014/main" id="{1EE624A7-7FE4-44DC-B710-D995C25C9C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56242" y="215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8" name="Text Placeholder 39">
            <a:extLst>
              <a:ext uri="{FF2B5EF4-FFF2-40B4-BE49-F238E27FC236}">
                <a16:creationId xmlns:a16="http://schemas.microsoft.com/office/drawing/2014/main" id="{34CC27D1-7AB7-4922-81C5-41E9C01BAA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8059" y="2501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19" name="Text Placeholder 39">
            <a:extLst>
              <a:ext uri="{FF2B5EF4-FFF2-40B4-BE49-F238E27FC236}">
                <a16:creationId xmlns:a16="http://schemas.microsoft.com/office/drawing/2014/main" id="{03F0CFEB-33B8-47FE-BC44-44AF273543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56241" y="4787900"/>
            <a:ext cx="2336800" cy="1854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014259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A59197-7C21-44E6-8A97-DE0ABD1E6909}"/>
              </a:ext>
            </a:extLst>
          </p:cNvPr>
          <p:cNvSpPr/>
          <p:nvPr userDrawn="1"/>
        </p:nvSpPr>
        <p:spPr>
          <a:xfrm>
            <a:off x="0" y="0"/>
            <a:ext cx="64135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16500" y="472281"/>
            <a:ext cx="7175500" cy="591343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6" y="1779589"/>
            <a:ext cx="4416424" cy="2182811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476" y="4079083"/>
            <a:ext cx="4416424" cy="97631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626B81-8882-4179-8C3A-BEA9BBEF2A62}"/>
              </a:ext>
            </a:extLst>
          </p:cNvPr>
          <p:cNvSpPr/>
          <p:nvPr userDrawn="1"/>
        </p:nvSpPr>
        <p:spPr>
          <a:xfrm>
            <a:off x="5021263" y="368300"/>
            <a:ext cx="3159760" cy="116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8364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5" y="1233488"/>
            <a:ext cx="11520487" cy="304975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Picture Placeholder 33">
            <a:extLst>
              <a:ext uri="{FF2B5EF4-FFF2-40B4-BE49-F238E27FC236}">
                <a16:creationId xmlns:a16="http://schemas.microsoft.com/office/drawing/2014/main" id="{917F3183-F8DC-409E-BDAF-E3190E5CC1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66711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3">
            <a:extLst>
              <a:ext uri="{FF2B5EF4-FFF2-40B4-BE49-F238E27FC236}">
                <a16:creationId xmlns:a16="http://schemas.microsoft.com/office/drawing/2014/main" id="{8DCF90EE-8A0F-46BB-A8EC-27CB7826EB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08135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33">
            <a:extLst>
              <a:ext uri="{FF2B5EF4-FFF2-40B4-BE49-F238E27FC236}">
                <a16:creationId xmlns:a16="http://schemas.microsoft.com/office/drawing/2014/main" id="{4B6BCE84-A7A7-4701-966F-9F969C523C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74955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33">
            <a:extLst>
              <a:ext uri="{FF2B5EF4-FFF2-40B4-BE49-F238E27FC236}">
                <a16:creationId xmlns:a16="http://schemas.microsoft.com/office/drawing/2014/main" id="{2F810615-16AA-4D3F-93BB-1074BABE12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5088" y="2999731"/>
            <a:ext cx="1405742" cy="116264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E999B4-BC91-4EF5-915C-59E58E141134}"/>
              </a:ext>
            </a:extLst>
          </p:cNvPr>
          <p:cNvSpPr/>
          <p:nvPr userDrawn="1"/>
        </p:nvSpPr>
        <p:spPr>
          <a:xfrm>
            <a:off x="979920" y="4514247"/>
            <a:ext cx="2379325" cy="16865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3D72D1-545E-4FA9-B18F-DBE257DA9472}"/>
              </a:ext>
            </a:extLst>
          </p:cNvPr>
          <p:cNvSpPr/>
          <p:nvPr userDrawn="1"/>
        </p:nvSpPr>
        <p:spPr>
          <a:xfrm>
            <a:off x="3621344" y="4514247"/>
            <a:ext cx="2379325" cy="16865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FF2C74-7F94-4D15-9530-4844CA0ABABA}"/>
              </a:ext>
            </a:extLst>
          </p:cNvPr>
          <p:cNvSpPr/>
          <p:nvPr userDrawn="1"/>
        </p:nvSpPr>
        <p:spPr>
          <a:xfrm>
            <a:off x="6262766" y="4514247"/>
            <a:ext cx="2379325" cy="16865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65048BF-5755-467D-94DA-799CD1A9ED70}"/>
              </a:ext>
            </a:extLst>
          </p:cNvPr>
          <p:cNvSpPr/>
          <p:nvPr userDrawn="1"/>
        </p:nvSpPr>
        <p:spPr>
          <a:xfrm>
            <a:off x="8904188" y="4514247"/>
            <a:ext cx="2379325" cy="16865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3C8488B4-AC1B-43A6-A416-3F5BC72456F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1465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950DB978-3832-472D-9958-42D6A712EA6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32888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7A9C8821-D3DD-40C3-83BD-38D19040571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74310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C3FC554A-BF67-40BD-BD4F-B2EA17BBDB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15732" y="4598182"/>
            <a:ext cx="2156235" cy="1330436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ECF54D-C7AE-4FFE-A9FA-ECD663CD2A09}"/>
              </a:ext>
            </a:extLst>
          </p:cNvPr>
          <p:cNvCxnSpPr>
            <a:cxnSpLocks/>
          </p:cNvCxnSpPr>
          <p:nvPr userDrawn="1"/>
        </p:nvCxnSpPr>
        <p:spPr>
          <a:xfrm>
            <a:off x="979920" y="4357837"/>
            <a:ext cx="23793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B84BED-8481-4D23-AE06-31529215FE6C}"/>
              </a:ext>
            </a:extLst>
          </p:cNvPr>
          <p:cNvCxnSpPr>
            <a:cxnSpLocks/>
          </p:cNvCxnSpPr>
          <p:nvPr userDrawn="1"/>
        </p:nvCxnSpPr>
        <p:spPr>
          <a:xfrm>
            <a:off x="3621344" y="4357837"/>
            <a:ext cx="23793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A09D405-9228-4697-A91F-4E5A2B5B6512}"/>
              </a:ext>
            </a:extLst>
          </p:cNvPr>
          <p:cNvCxnSpPr>
            <a:cxnSpLocks/>
          </p:cNvCxnSpPr>
          <p:nvPr userDrawn="1"/>
        </p:nvCxnSpPr>
        <p:spPr>
          <a:xfrm>
            <a:off x="6262767" y="4357837"/>
            <a:ext cx="2379325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645748A-37E1-4661-B50F-D1FCAF7F3088}"/>
              </a:ext>
            </a:extLst>
          </p:cNvPr>
          <p:cNvCxnSpPr>
            <a:cxnSpLocks/>
          </p:cNvCxnSpPr>
          <p:nvPr userDrawn="1"/>
        </p:nvCxnSpPr>
        <p:spPr>
          <a:xfrm>
            <a:off x="8904191" y="4357837"/>
            <a:ext cx="237932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8721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8" name="Picture Placeholder 6">
            <a:extLst>
              <a:ext uri="{FF2B5EF4-FFF2-40B4-BE49-F238E27FC236}">
                <a16:creationId xmlns:a16="http://schemas.microsoft.com/office/drawing/2014/main" id="{7E57D58E-479C-4409-8D5F-7CAC3178A7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1476" y="1233488"/>
            <a:ext cx="4140890" cy="514826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4615257" y="1233489"/>
            <a:ext cx="2371952" cy="5148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748F93-9B1D-4874-A164-A654BF7D6C8C}"/>
              </a:ext>
            </a:extLst>
          </p:cNvPr>
          <p:cNvGrpSpPr/>
          <p:nvPr userDrawn="1"/>
        </p:nvGrpSpPr>
        <p:grpSpPr>
          <a:xfrm>
            <a:off x="4842107" y="2462886"/>
            <a:ext cx="1918252" cy="2689468"/>
            <a:chOff x="4790661" y="2266122"/>
            <a:chExt cx="1918252" cy="285253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AEF10CE-C943-4C6B-9DBF-5A0E63CDC89B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28B198-0637-4F15-900F-6709BFE4BDEA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29A1B0-F4AB-4243-979A-50FADE3330EA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894F998-0FDF-4CA2-802E-4FCFA7674171}"/>
              </a:ext>
            </a:extLst>
          </p:cNvPr>
          <p:cNvGrpSpPr/>
          <p:nvPr userDrawn="1"/>
        </p:nvGrpSpPr>
        <p:grpSpPr>
          <a:xfrm>
            <a:off x="7090100" y="2462886"/>
            <a:ext cx="4801862" cy="2689468"/>
            <a:chOff x="4790661" y="2266122"/>
            <a:chExt cx="1918252" cy="285253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1F0C0C8-87C4-49FB-B35B-E937E9D0BEC5}"/>
                </a:ext>
              </a:extLst>
            </p:cNvPr>
            <p:cNvCxnSpPr/>
            <p:nvPr userDrawn="1"/>
          </p:nvCxnSpPr>
          <p:spPr>
            <a:xfrm>
              <a:off x="4790661" y="226612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857C5D3-7E33-4894-8AC3-0FD1BEB12F40}"/>
                </a:ext>
              </a:extLst>
            </p:cNvPr>
            <p:cNvCxnSpPr/>
            <p:nvPr userDrawn="1"/>
          </p:nvCxnSpPr>
          <p:spPr>
            <a:xfrm>
              <a:off x="4790661" y="3692387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00BA9F8-92BF-42F0-BD46-D9B7E7422F75}"/>
                </a:ext>
              </a:extLst>
            </p:cNvPr>
            <p:cNvCxnSpPr/>
            <p:nvPr userDrawn="1"/>
          </p:nvCxnSpPr>
          <p:spPr>
            <a:xfrm>
              <a:off x="4790661" y="5118652"/>
              <a:ext cx="1918252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66507" y="1463643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179CBA0C-6465-4209-AF3F-548A57F20CE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66507" y="27417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99852211-6BD9-4B69-BBC9-F2181F272D2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66507" y="4069997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EF11D65-7095-41D2-9630-E2EB44552E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66507" y="5394355"/>
            <a:ext cx="4725455" cy="75882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27571" y="1437538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33">
            <a:extLst>
              <a:ext uri="{FF2B5EF4-FFF2-40B4-BE49-F238E27FC236}">
                <a16:creationId xmlns:a16="http://schemas.microsoft.com/office/drawing/2014/main" id="{9A1BE0BE-1FFD-445C-B6BA-E4A602D2211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27571" y="27156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33">
            <a:extLst>
              <a:ext uri="{FF2B5EF4-FFF2-40B4-BE49-F238E27FC236}">
                <a16:creationId xmlns:a16="http://schemas.microsoft.com/office/drawing/2014/main" id="{B577AF17-6C7E-48B9-B267-0874B232A71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227571" y="4043892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33">
            <a:extLst>
              <a:ext uri="{FF2B5EF4-FFF2-40B4-BE49-F238E27FC236}">
                <a16:creationId xmlns:a16="http://schemas.microsoft.com/office/drawing/2014/main" id="{98A01AB1-3434-46C7-B1B3-90AFD4B1799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227571" y="5368250"/>
            <a:ext cx="1147325" cy="811033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0925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5" y="1233488"/>
            <a:ext cx="2293200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AF541B1-4F4B-40BC-BF0B-B80864399D0C}"/>
              </a:ext>
            </a:extLst>
          </p:cNvPr>
          <p:cNvSpPr/>
          <p:nvPr userDrawn="1"/>
        </p:nvSpPr>
        <p:spPr>
          <a:xfrm>
            <a:off x="371475" y="3773172"/>
            <a:ext cx="2293200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B837A4A-8DA3-4F45-9468-2C7DE5B35803}"/>
              </a:ext>
            </a:extLst>
          </p:cNvPr>
          <p:cNvSpPr/>
          <p:nvPr userDrawn="1"/>
        </p:nvSpPr>
        <p:spPr>
          <a:xfrm>
            <a:off x="6170635" y="1233487"/>
            <a:ext cx="2294237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CA034F-F360-4CF5-B944-C16768254C5A}"/>
              </a:ext>
            </a:extLst>
          </p:cNvPr>
          <p:cNvSpPr/>
          <p:nvPr userDrawn="1"/>
        </p:nvSpPr>
        <p:spPr>
          <a:xfrm>
            <a:off x="6170635" y="3773171"/>
            <a:ext cx="2294237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5473" y="1713955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A01639-D8FA-4F18-8FE5-E923F5A1BB48}"/>
              </a:ext>
            </a:extLst>
          </p:cNvPr>
          <p:cNvSpPr/>
          <p:nvPr userDrawn="1"/>
        </p:nvSpPr>
        <p:spPr>
          <a:xfrm>
            <a:off x="2730561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02D09E-3C25-405E-BF24-A884A07C224A}"/>
              </a:ext>
            </a:extLst>
          </p:cNvPr>
          <p:cNvSpPr/>
          <p:nvPr userDrawn="1"/>
        </p:nvSpPr>
        <p:spPr>
          <a:xfrm>
            <a:off x="2730561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 Placeholder 39">
            <a:extLst>
              <a:ext uri="{FF2B5EF4-FFF2-40B4-BE49-F238E27FC236}">
                <a16:creationId xmlns:a16="http://schemas.microsoft.com/office/drawing/2014/main" id="{9760B601-DCBC-47C8-95BE-A5DFCCBAD0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00245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5" name="Text Placeholder 39">
            <a:extLst>
              <a:ext uri="{FF2B5EF4-FFF2-40B4-BE49-F238E27FC236}">
                <a16:creationId xmlns:a16="http://schemas.microsoft.com/office/drawing/2014/main" id="{33BDF68D-A417-4526-95BD-83DC0A4FA5B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900245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C6F0F84-9668-4EA8-A3F5-3AD5AED3EFDD}"/>
              </a:ext>
            </a:extLst>
          </p:cNvPr>
          <p:cNvSpPr/>
          <p:nvPr userDrawn="1"/>
        </p:nvSpPr>
        <p:spPr>
          <a:xfrm>
            <a:off x="8549714" y="1233488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CCCFCB-4EAD-47A3-8F4A-307EE022DD53}"/>
              </a:ext>
            </a:extLst>
          </p:cNvPr>
          <p:cNvSpPr/>
          <p:nvPr userDrawn="1"/>
        </p:nvSpPr>
        <p:spPr>
          <a:xfrm>
            <a:off x="8549714" y="3773171"/>
            <a:ext cx="3342248" cy="24276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 Placeholder 39">
            <a:extLst>
              <a:ext uri="{FF2B5EF4-FFF2-40B4-BE49-F238E27FC236}">
                <a16:creationId xmlns:a16="http://schemas.microsoft.com/office/drawing/2014/main" id="{058CD71F-A7E3-4F68-ADE3-4E6B1BAE312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19398" y="1460126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0" name="Text Placeholder 39">
            <a:extLst>
              <a:ext uri="{FF2B5EF4-FFF2-40B4-BE49-F238E27FC236}">
                <a16:creationId xmlns:a16="http://schemas.microsoft.com/office/drawing/2014/main" id="{6EC40EC2-3775-4AF2-965D-0235107D83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19398" y="3999809"/>
            <a:ext cx="3002880" cy="1974324"/>
          </a:xfrm>
        </p:spPr>
        <p:txBody>
          <a:bodyPr anchor="ctr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51" name="Picture Placeholder 33">
            <a:extLst>
              <a:ext uri="{FF2B5EF4-FFF2-40B4-BE49-F238E27FC236}">
                <a16:creationId xmlns:a16="http://schemas.microsoft.com/office/drawing/2014/main" id="{F196EA03-E36C-4E2A-A82F-8FA76EC2DBF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15473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33">
            <a:extLst>
              <a:ext uri="{FF2B5EF4-FFF2-40B4-BE49-F238E27FC236}">
                <a16:creationId xmlns:a16="http://schemas.microsoft.com/office/drawing/2014/main" id="{9A754FAD-4B3A-4A76-9F0D-84DA72FD822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15151" y="4253638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Picture Placeholder 33">
            <a:extLst>
              <a:ext uri="{FF2B5EF4-FFF2-40B4-BE49-F238E27FC236}">
                <a16:creationId xmlns:a16="http://schemas.microsoft.com/office/drawing/2014/main" id="{7A45718F-1012-47C4-BF29-7462E5C6CB90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415151" y="1713954"/>
            <a:ext cx="1805204" cy="14666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7322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DD2DC66-11E4-4714-A8DE-E8AC34D49655}"/>
              </a:ext>
            </a:extLst>
          </p:cNvPr>
          <p:cNvSpPr/>
          <p:nvPr userDrawn="1"/>
        </p:nvSpPr>
        <p:spPr>
          <a:xfrm>
            <a:off x="371474" y="1660868"/>
            <a:ext cx="2686613" cy="242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D9ECBB-3A0A-409C-B1C0-C8F4C3087894}"/>
              </a:ext>
            </a:extLst>
          </p:cNvPr>
          <p:cNvSpPr/>
          <p:nvPr userDrawn="1"/>
        </p:nvSpPr>
        <p:spPr>
          <a:xfrm>
            <a:off x="3316099" y="1660868"/>
            <a:ext cx="2686613" cy="242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B4FA2C-0414-484D-95CD-C5E17E33E238}"/>
              </a:ext>
            </a:extLst>
          </p:cNvPr>
          <p:cNvSpPr/>
          <p:nvPr userDrawn="1"/>
        </p:nvSpPr>
        <p:spPr>
          <a:xfrm>
            <a:off x="6260723" y="1660868"/>
            <a:ext cx="2686613" cy="242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0DE753-6478-4950-8F99-15952FCB6521}"/>
              </a:ext>
            </a:extLst>
          </p:cNvPr>
          <p:cNvSpPr/>
          <p:nvPr userDrawn="1"/>
        </p:nvSpPr>
        <p:spPr>
          <a:xfrm>
            <a:off x="9205348" y="1660868"/>
            <a:ext cx="2686613" cy="24276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761485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1474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1474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6099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16099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60723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60723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05350" y="4302782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05350" y="5058156"/>
            <a:ext cx="2686613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88473430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B81E01-55F6-44A7-8ACB-B172EA0F9FB3}"/>
              </a:ext>
            </a:extLst>
          </p:cNvPr>
          <p:cNvSpPr/>
          <p:nvPr userDrawn="1"/>
        </p:nvSpPr>
        <p:spPr>
          <a:xfrm>
            <a:off x="467420" y="3895002"/>
            <a:ext cx="2494721" cy="2067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D85DF7-0BE8-4B88-98A1-F5062CDAA964}"/>
              </a:ext>
            </a:extLst>
          </p:cNvPr>
          <p:cNvSpPr/>
          <p:nvPr userDrawn="1"/>
        </p:nvSpPr>
        <p:spPr>
          <a:xfrm>
            <a:off x="3412044" y="3895002"/>
            <a:ext cx="2494721" cy="2067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69394C-95D0-4D10-A34D-A35EF27D2806}"/>
              </a:ext>
            </a:extLst>
          </p:cNvPr>
          <p:cNvSpPr/>
          <p:nvPr userDrawn="1"/>
        </p:nvSpPr>
        <p:spPr>
          <a:xfrm>
            <a:off x="6356668" y="3895002"/>
            <a:ext cx="2494721" cy="2067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6DBF753-694A-4503-A33B-73C09E8EE3A5}"/>
              </a:ext>
            </a:extLst>
          </p:cNvPr>
          <p:cNvSpPr/>
          <p:nvPr userDrawn="1"/>
        </p:nvSpPr>
        <p:spPr>
          <a:xfrm>
            <a:off x="9301294" y="3895002"/>
            <a:ext cx="2494721" cy="206723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Picture Placeholder 33">
            <a:extLst>
              <a:ext uri="{FF2B5EF4-FFF2-40B4-BE49-F238E27FC236}">
                <a16:creationId xmlns:a16="http://schemas.microsoft.com/office/drawing/2014/main" id="{1644FD94-AD03-4C4F-A1A5-085DD8F566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7420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33">
            <a:extLst>
              <a:ext uri="{FF2B5EF4-FFF2-40B4-BE49-F238E27FC236}">
                <a16:creationId xmlns:a16="http://schemas.microsoft.com/office/drawing/2014/main" id="{85BB27A3-DB87-46F4-8CA4-3C04A088E78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412045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33">
            <a:extLst>
              <a:ext uri="{FF2B5EF4-FFF2-40B4-BE49-F238E27FC236}">
                <a16:creationId xmlns:a16="http://schemas.microsoft.com/office/drawing/2014/main" id="{F356E399-83ED-4937-A1CC-F591866C0E8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56669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33">
            <a:extLst>
              <a:ext uri="{FF2B5EF4-FFF2-40B4-BE49-F238E27FC236}">
                <a16:creationId xmlns:a16="http://schemas.microsoft.com/office/drawing/2014/main" id="{0967254B-CF1D-4F0D-A7F6-EC4E117B750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01294" y="1522949"/>
            <a:ext cx="2494721" cy="2226366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39">
            <a:extLst>
              <a:ext uri="{FF2B5EF4-FFF2-40B4-BE49-F238E27FC236}">
                <a16:creationId xmlns:a16="http://schemas.microsoft.com/office/drawing/2014/main" id="{0CEF6C35-6F7B-43AD-9E4D-44C2F8A7DF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4610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3" name="Text Placeholder 39">
            <a:extLst>
              <a:ext uri="{FF2B5EF4-FFF2-40B4-BE49-F238E27FC236}">
                <a16:creationId xmlns:a16="http://schemas.microsoft.com/office/drawing/2014/main" id="{44EF032C-161A-4C58-B624-66488C255E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4610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7" name="Text Placeholder 39">
            <a:extLst>
              <a:ext uri="{FF2B5EF4-FFF2-40B4-BE49-F238E27FC236}">
                <a16:creationId xmlns:a16="http://schemas.microsoft.com/office/drawing/2014/main" id="{ACF86334-F4A8-4CCD-944F-524700CD83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9235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38" name="Text Placeholder 39">
            <a:extLst>
              <a:ext uri="{FF2B5EF4-FFF2-40B4-BE49-F238E27FC236}">
                <a16:creationId xmlns:a16="http://schemas.microsoft.com/office/drawing/2014/main" id="{135B4AC9-821C-4D70-8A4A-1992394DE43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49235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D2CF516C-7598-43D3-95E9-5633F8F446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93859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1" name="Text Placeholder 39">
            <a:extLst>
              <a:ext uri="{FF2B5EF4-FFF2-40B4-BE49-F238E27FC236}">
                <a16:creationId xmlns:a16="http://schemas.microsoft.com/office/drawing/2014/main" id="{12A6084C-5383-4EFC-8D49-33C5B61E649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93859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2" name="Text Placeholder 39">
            <a:extLst>
              <a:ext uri="{FF2B5EF4-FFF2-40B4-BE49-F238E27FC236}">
                <a16:creationId xmlns:a16="http://schemas.microsoft.com/office/drawing/2014/main" id="{EFC5493B-D3CF-41B9-A996-7FBE932504B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438486" y="4123880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  <p:sp>
        <p:nvSpPr>
          <p:cNvPr id="44" name="Text Placeholder 39">
            <a:extLst>
              <a:ext uri="{FF2B5EF4-FFF2-40B4-BE49-F238E27FC236}">
                <a16:creationId xmlns:a16="http://schemas.microsoft.com/office/drawing/2014/main" id="{33A98F60-C169-44C1-9654-2239C9C1F2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438486" y="4879254"/>
            <a:ext cx="2220341" cy="666781"/>
          </a:xfrm>
        </p:spPr>
        <p:txBody>
          <a:bodyPr anchor="t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600">
                <a:solidFill>
                  <a:schemeClr val="bg1"/>
                </a:solidFill>
              </a:defRPr>
            </a:lvl2pPr>
            <a:lvl3pPr marL="914400" indent="0"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buNone/>
              <a:defRPr sz="1200">
                <a:solidFill>
                  <a:schemeClr val="bg1"/>
                </a:solidFill>
              </a:defRPr>
            </a:lvl4pPr>
            <a:lvl5pPr marL="1828800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56538280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4900613" y="1233488"/>
            <a:ext cx="699135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28258E-48B5-471F-BC61-B45FB2CA51BA}"/>
              </a:ext>
            </a:extLst>
          </p:cNvPr>
          <p:cNvSpPr/>
          <p:nvPr userDrawn="1"/>
        </p:nvSpPr>
        <p:spPr>
          <a:xfrm>
            <a:off x="371474" y="1233488"/>
            <a:ext cx="4419187" cy="49672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867FAC3-5109-4D5D-8105-FC48313396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46100" y="1450975"/>
            <a:ext cx="4065588" cy="455295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967963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115204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297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71475" y="1233488"/>
            <a:ext cx="7450621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1D1D3DC-359F-47D3-A498-6E5DEF615B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40675" y="1233488"/>
            <a:ext cx="3951288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5930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381415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7" name="Chart Placeholder 3">
            <a:extLst>
              <a:ext uri="{FF2B5EF4-FFF2-40B4-BE49-F238E27FC236}">
                <a16:creationId xmlns:a16="http://schemas.microsoft.com/office/drawing/2014/main" id="{6750280A-6976-42F9-B984-8601DD1972DC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6379473" y="1233488"/>
            <a:ext cx="5512490" cy="49672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63221D-DF23-4F80-AB42-A74C1B1CB425}"/>
              </a:ext>
            </a:extLst>
          </p:cNvPr>
          <p:cNvCxnSpPr/>
          <p:nvPr userDrawn="1"/>
        </p:nvCxnSpPr>
        <p:spPr>
          <a:xfrm>
            <a:off x="6125817" y="1233488"/>
            <a:ext cx="0" cy="496728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3957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B3C88-F13B-4B5F-920D-B4EFFAA59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8" cy="7588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76336E3A-55EE-4423-B1AA-7489CA98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18900" y="6581978"/>
            <a:ext cx="373062" cy="206104"/>
          </a:xfrm>
        </p:spPr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61EA57-B8EA-4589-A9DD-E25F300D5AFD}"/>
              </a:ext>
            </a:extLst>
          </p:cNvPr>
          <p:cNvCxnSpPr/>
          <p:nvPr userDrawn="1"/>
        </p:nvCxnSpPr>
        <p:spPr>
          <a:xfrm>
            <a:off x="4790661" y="6917634"/>
            <a:ext cx="191825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56084AEC-DB39-4367-A213-BB2FE4AD38BE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10622" y="1362696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9" name="Chart Placeholder 3">
            <a:extLst>
              <a:ext uri="{FF2B5EF4-FFF2-40B4-BE49-F238E27FC236}">
                <a16:creationId xmlns:a16="http://schemas.microsoft.com/office/drawing/2014/main" id="{3CC4F2FB-E360-40E2-BDA5-455EB243C216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500682" y="3781218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6373EAFD-6648-4861-97FB-A3961B86C814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208643" y="1367561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CF0E102C-57E1-46ED-BE41-21C356F42BAD}"/>
              </a:ext>
            </a:extLst>
          </p:cNvPr>
          <p:cNvSpPr>
            <a:spLocks noGrp="1"/>
          </p:cNvSpPr>
          <p:nvPr>
            <p:ph type="chart" sz="quarter" idx="16"/>
          </p:nvPr>
        </p:nvSpPr>
        <p:spPr>
          <a:xfrm>
            <a:off x="6198703" y="3786083"/>
            <a:ext cx="5552246" cy="229489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8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17DDCC-4521-4225-8F36-D4B39128409A}"/>
              </a:ext>
            </a:extLst>
          </p:cNvPr>
          <p:cNvSpPr/>
          <p:nvPr userDrawn="1"/>
        </p:nvSpPr>
        <p:spPr>
          <a:xfrm>
            <a:off x="8991600" y="3965574"/>
            <a:ext cx="3200400" cy="289242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6570C8-2343-4B74-AF97-DC7CE5D92865}"/>
              </a:ext>
            </a:extLst>
          </p:cNvPr>
          <p:cNvSpPr/>
          <p:nvPr userDrawn="1"/>
        </p:nvSpPr>
        <p:spPr>
          <a:xfrm>
            <a:off x="0" y="0"/>
            <a:ext cx="3200400" cy="289242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371476" y="278606"/>
            <a:ext cx="11520487" cy="3150394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B27536-7968-45BB-9FA8-DF1A47A47827}"/>
              </a:ext>
            </a:extLst>
          </p:cNvPr>
          <p:cNvSpPr/>
          <p:nvPr userDrawn="1"/>
        </p:nvSpPr>
        <p:spPr>
          <a:xfrm>
            <a:off x="371476" y="3429000"/>
            <a:ext cx="11520487" cy="2771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10507" y="3886201"/>
            <a:ext cx="9242424" cy="1104900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51C9A4-8764-4CB3-AC26-C957C0E84BCD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10507" y="5130801"/>
            <a:ext cx="9242424" cy="5334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3791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07FB0-0FB2-41FD-B334-74C7B05B8C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D02598E-521E-41CD-B068-134834CFF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B51C6-9166-4F67-995A-396809E653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27201" y="2337595"/>
            <a:ext cx="8737600" cy="2182811"/>
          </a:xfrm>
        </p:spPr>
        <p:txBody>
          <a:bodyPr anchor="ctr">
            <a:normAutofit/>
          </a:bodyPr>
          <a:lstStyle>
            <a:lvl1pPr algn="ctr">
              <a:defRPr sz="115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75753809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C3DD3-9184-4434-93FC-DDB3E5B53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02458-F7EC-4A75-A897-E73CF8028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D31584-D229-4F6C-BA8E-36782FDA8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B7AE8-665C-4FF6-B292-B525984D9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3189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2ACFC-0D65-4857-AAEE-904747F38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94C5E-E06C-488C-AC82-331C53B94F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C8C27-FA57-408C-8D6B-844D81BC83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8A18F-96D4-4F1F-BF6B-EDFACBF8D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416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7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C071DB-1B6B-4FC3-A099-12F35734D22D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768407-2D97-4F4F-8CB8-4D3668680B64}"/>
              </a:ext>
            </a:extLst>
          </p:cNvPr>
          <p:cNvSpPr/>
          <p:nvPr userDrawn="1"/>
        </p:nvSpPr>
        <p:spPr>
          <a:xfrm>
            <a:off x="371475" y="1460501"/>
            <a:ext cx="5724525" cy="4740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600" y="260351"/>
            <a:ext cx="9702800" cy="973137"/>
          </a:xfrm>
        </p:spPr>
        <p:txBody>
          <a:bodyPr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00" y="1638299"/>
            <a:ext cx="5346700" cy="438150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D4AFEBD-46AA-4A09-AD19-CDD123811A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60501"/>
            <a:ext cx="5795963" cy="4740274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171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260351"/>
            <a:ext cx="5495926" cy="2138362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2603500"/>
            <a:ext cx="5495926" cy="35734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Picture Placeholder 1">
            <a:extLst>
              <a:ext uri="{FF2B5EF4-FFF2-40B4-BE49-F238E27FC236}">
                <a16:creationId xmlns:a16="http://schemas.microsoft.com/office/drawing/2014/main" id="{08C777B1-9A90-4B1E-A6AE-9339286077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91224" y="637283"/>
            <a:ext cx="2692800" cy="278254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FEA994A-8056-4F3D-9365-B6A362A93EE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98424" y="3430043"/>
            <a:ext cx="2692800" cy="2772320"/>
          </a:xfrm>
          <a:custGeom>
            <a:avLst/>
            <a:gdLst>
              <a:gd name="connsiteX0" fmla="*/ 0 w 2692800"/>
              <a:gd name="connsiteY0" fmla="*/ 0 h 2693640"/>
              <a:gd name="connsiteX1" fmla="*/ 2692800 w 2692800"/>
              <a:gd name="connsiteY1" fmla="*/ 0 h 2693640"/>
              <a:gd name="connsiteX2" fmla="*/ 2692800 w 2692800"/>
              <a:gd name="connsiteY2" fmla="*/ 2693640 h 2693640"/>
              <a:gd name="connsiteX3" fmla="*/ 0 w 2692800"/>
              <a:gd name="connsiteY3" fmla="*/ 2693640 h 269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800" h="2693640">
                <a:moveTo>
                  <a:pt x="0" y="0"/>
                </a:moveTo>
                <a:lnTo>
                  <a:pt x="2692800" y="0"/>
                </a:lnTo>
                <a:lnTo>
                  <a:pt x="2692800" y="2693640"/>
                </a:lnTo>
                <a:lnTo>
                  <a:pt x="0" y="2693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ID" sz="180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Add Image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29E334-587D-4420-9285-C2A5F494582B}"/>
              </a:ext>
            </a:extLst>
          </p:cNvPr>
          <p:cNvSpPr/>
          <p:nvPr userDrawn="1"/>
        </p:nvSpPr>
        <p:spPr>
          <a:xfrm>
            <a:off x="9289522" y="3527226"/>
            <a:ext cx="1248102" cy="1248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BD4601-EF26-4D7C-8CB6-95488F17575B}"/>
              </a:ext>
            </a:extLst>
          </p:cNvPr>
          <p:cNvSpPr/>
          <p:nvPr userDrawn="1"/>
        </p:nvSpPr>
        <p:spPr>
          <a:xfrm>
            <a:off x="8621786" y="2848323"/>
            <a:ext cx="496540" cy="4965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49C41-2679-4E9D-A28C-F0C979F5702B}"/>
              </a:ext>
            </a:extLst>
          </p:cNvPr>
          <p:cNvSpPr/>
          <p:nvPr userDrawn="1"/>
        </p:nvSpPr>
        <p:spPr>
          <a:xfrm>
            <a:off x="8870898" y="2508125"/>
            <a:ext cx="247428" cy="2474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54B05D-55FD-4118-B899-4095FF50870D}"/>
              </a:ext>
            </a:extLst>
          </p:cNvPr>
          <p:cNvSpPr/>
          <p:nvPr userDrawn="1"/>
        </p:nvSpPr>
        <p:spPr>
          <a:xfrm>
            <a:off x="0" y="933450"/>
            <a:ext cx="300037" cy="1465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0533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4C5F727-FA73-47F4-8647-79441AA996E3}"/>
              </a:ext>
            </a:extLst>
          </p:cNvPr>
          <p:cNvSpPr/>
          <p:nvPr userDrawn="1"/>
        </p:nvSpPr>
        <p:spPr>
          <a:xfrm>
            <a:off x="0" y="0"/>
            <a:ext cx="12192000" cy="6381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FD2F3-3119-48E2-B464-A93E23C5A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6" y="1016000"/>
            <a:ext cx="3997324" cy="2501899"/>
          </a:xfrm>
        </p:spPr>
        <p:txBody>
          <a:bodyPr anchor="b"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87C6E-3441-429B-A81D-87F8344C0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475" y="3619500"/>
            <a:ext cx="3997325" cy="25574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ECDD1-1369-42FD-BD19-6797742A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9303FD92-1AC4-4708-B13E-C97E00210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02201" y="619125"/>
            <a:ext cx="3454400" cy="5581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F6824EBC-CC6E-4D5A-B85A-DAC55ACE853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32801" y="260351"/>
            <a:ext cx="3454400" cy="558164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661888-890D-4E0C-8076-65EDFDB7DE27}"/>
              </a:ext>
            </a:extLst>
          </p:cNvPr>
          <p:cNvSpPr/>
          <p:nvPr userDrawn="1"/>
        </p:nvSpPr>
        <p:spPr>
          <a:xfrm>
            <a:off x="8432801" y="5842000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E48EF9-5BAF-4BD7-A6BE-866C0307B69F}"/>
              </a:ext>
            </a:extLst>
          </p:cNvPr>
          <p:cNvSpPr/>
          <p:nvPr userDrawn="1"/>
        </p:nvSpPr>
        <p:spPr>
          <a:xfrm>
            <a:off x="4902201" y="239509"/>
            <a:ext cx="3459162" cy="3587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D4A5F4-99AC-4FB3-8A59-AB8D7B4FC7D7}"/>
              </a:ext>
            </a:extLst>
          </p:cNvPr>
          <p:cNvSpPr/>
          <p:nvPr userDrawn="1"/>
        </p:nvSpPr>
        <p:spPr>
          <a:xfrm>
            <a:off x="0" y="1384300"/>
            <a:ext cx="177800" cy="4457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1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60ACE-E228-45FD-83E3-FF4D1CCF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260351"/>
            <a:ext cx="11520487" cy="758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AF9FF-2A4E-41E6-956B-69BC625CC9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4" y="1233488"/>
            <a:ext cx="11520487" cy="4943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E1F87C-C7F2-4F14-86B1-854B7B0C580E}"/>
              </a:ext>
            </a:extLst>
          </p:cNvPr>
          <p:cNvSpPr/>
          <p:nvPr userDrawn="1"/>
        </p:nvSpPr>
        <p:spPr>
          <a:xfrm>
            <a:off x="11229975" y="6512060"/>
            <a:ext cx="962025" cy="3459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D9470-E137-41DF-A5CA-C7B4B9856E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8900" y="6581978"/>
            <a:ext cx="373062" cy="20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3DC2DEF-D2FE-4B45-ABA4-9F153FD1C9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AB12CC-D752-4664-B92F-BAEFF0416B7E}"/>
              </a:ext>
            </a:extLst>
          </p:cNvPr>
          <p:cNvSpPr/>
          <p:nvPr userDrawn="1"/>
        </p:nvSpPr>
        <p:spPr>
          <a:xfrm>
            <a:off x="0" y="260350"/>
            <a:ext cx="300037" cy="755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583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51" r:id="rId13"/>
    <p:sldLayoutId id="2147483670" r:id="rId14"/>
    <p:sldLayoutId id="2147483671" r:id="rId15"/>
    <p:sldLayoutId id="2147483672" r:id="rId16"/>
    <p:sldLayoutId id="2147483673" r:id="rId17"/>
    <p:sldLayoutId id="2147483652" r:id="rId18"/>
    <p:sldLayoutId id="2147483674" r:id="rId19"/>
    <p:sldLayoutId id="2147483675" r:id="rId20"/>
    <p:sldLayoutId id="2147483676" r:id="rId21"/>
    <p:sldLayoutId id="2147483677" r:id="rId22"/>
    <p:sldLayoutId id="2147483655" r:id="rId23"/>
    <p:sldLayoutId id="2147483678" r:id="rId24"/>
    <p:sldLayoutId id="2147483679" r:id="rId25"/>
    <p:sldLayoutId id="2147483680" r:id="rId26"/>
    <p:sldLayoutId id="2147483681" r:id="rId27"/>
    <p:sldLayoutId id="2147483653" r:id="rId28"/>
    <p:sldLayoutId id="2147483682" r:id="rId29"/>
    <p:sldLayoutId id="2147483683" r:id="rId30"/>
    <p:sldLayoutId id="2147483684" r:id="rId31"/>
    <p:sldLayoutId id="2147483685" r:id="rId32"/>
    <p:sldLayoutId id="2147483654" r:id="rId33"/>
    <p:sldLayoutId id="2147483686" r:id="rId34"/>
    <p:sldLayoutId id="2147483687" r:id="rId35"/>
    <p:sldLayoutId id="2147483689" r:id="rId36"/>
    <p:sldLayoutId id="2147483688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656" r:id="rId51"/>
    <p:sldLayoutId id="2147483657" r:id="rId5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4" userDrawn="1">
          <p15:clr>
            <a:srgbClr val="F26B43"/>
          </p15:clr>
        </p15:guide>
        <p15:guide id="2" pos="234" userDrawn="1">
          <p15:clr>
            <a:srgbClr val="F26B43"/>
          </p15:clr>
        </p15:guide>
        <p15:guide id="3" orient="horz" pos="4133" userDrawn="1">
          <p15:clr>
            <a:srgbClr val="F26B43"/>
          </p15:clr>
        </p15:guide>
        <p15:guide id="4" pos="7491" userDrawn="1">
          <p15:clr>
            <a:srgbClr val="F26B43"/>
          </p15:clr>
        </p15:guide>
        <p15:guide id="5" orient="horz" pos="640" userDrawn="1">
          <p15:clr>
            <a:srgbClr val="F26B43"/>
          </p15:clr>
        </p15:guide>
        <p15:guide id="6" orient="horz" pos="777" userDrawn="1">
          <p15:clr>
            <a:srgbClr val="F26B43"/>
          </p15:clr>
        </p15:guide>
        <p15:guide id="7" orient="horz" pos="4020" userDrawn="1">
          <p15:clr>
            <a:srgbClr val="F26B43"/>
          </p15:clr>
        </p15:guide>
        <p15:guide id="8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Music Recommendation System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D24F99-E026-485A-96CD-AEC9813726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Research Internship</a:t>
            </a:r>
          </a:p>
          <a:p>
            <a:r>
              <a:rPr lang="en-US" dirty="0"/>
              <a:t>UCSI University, Malaysia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36D57A7-B861-34DA-3506-B1F50BD9FF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2112" b="12112"/>
          <a:stretch>
            <a:fillRect/>
          </a:stretch>
        </p:blipFill>
        <p:spPr>
          <a:xfrm>
            <a:off x="300037" y="0"/>
            <a:ext cx="6305551" cy="6857999"/>
          </a:xfrm>
        </p:spPr>
      </p:pic>
    </p:spTree>
    <p:extLst>
      <p:ext uri="{BB962C8B-B14F-4D97-AF65-F5344CB8AC3E}">
        <p14:creationId xmlns:p14="http://schemas.microsoft.com/office/powerpoint/2010/main" val="149549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71C9CD-CAE8-4AC8-936D-333769D47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65666" y="563240"/>
            <a:ext cx="4986338" cy="781698"/>
          </a:xfrm>
        </p:spPr>
        <p:txBody>
          <a:bodyPr>
            <a:normAutofit/>
          </a:bodyPr>
          <a:lstStyle/>
          <a:p>
            <a:r>
              <a:rPr lang="en-US" sz="4800" dirty="0"/>
              <a:t>Team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6D24F99-E026-485A-96CD-AEC9813726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5625" y="1344938"/>
            <a:ext cx="4986338" cy="1659519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Rajput </a:t>
            </a:r>
            <a:r>
              <a:rPr lang="en-US" sz="1600" dirty="0" err="1"/>
              <a:t>Vaibhavpradhansingh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Hani Ayman Mohammad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Anushka Gupta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Ashmit</a:t>
            </a:r>
            <a:r>
              <a:rPr lang="en-US" sz="1600" dirty="0"/>
              <a:t> Gupta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Mitali Thapa</a:t>
            </a:r>
          </a:p>
          <a:p>
            <a:endParaRPr lang="en-US" sz="1600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36D57A7-B861-34DA-3506-B1F50BD9FF4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2112" b="12112"/>
          <a:stretch>
            <a:fillRect/>
          </a:stretch>
        </p:blipFill>
        <p:spPr>
          <a:xfrm>
            <a:off x="300037" y="0"/>
            <a:ext cx="6305551" cy="6857999"/>
          </a:xfr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D0ACF945-2285-09E7-AFF9-4D00D79F417E}"/>
              </a:ext>
            </a:extLst>
          </p:cNvPr>
          <p:cNvSpPr txBox="1">
            <a:spLocks/>
          </p:cNvSpPr>
          <p:nvPr/>
        </p:nvSpPr>
        <p:spPr>
          <a:xfrm>
            <a:off x="6834091" y="3004457"/>
            <a:ext cx="4986338" cy="7816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Faculty Guide</a:t>
            </a:r>
          </a:p>
        </p:txBody>
      </p:sp>
      <p:sp>
        <p:nvSpPr>
          <p:cNvPr id="5" name="Subtitle 3">
            <a:extLst>
              <a:ext uri="{FF2B5EF4-FFF2-40B4-BE49-F238E27FC236}">
                <a16:creationId xmlns:a16="http://schemas.microsoft.com/office/drawing/2014/main" id="{B6A57FE8-34AE-8470-E2C8-74229E74DD64}"/>
              </a:ext>
            </a:extLst>
          </p:cNvPr>
          <p:cNvSpPr txBox="1">
            <a:spLocks/>
          </p:cNvSpPr>
          <p:nvPr/>
        </p:nvSpPr>
        <p:spPr>
          <a:xfrm>
            <a:off x="6905625" y="3718023"/>
            <a:ext cx="4986338" cy="781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Dr. SB. Goyal </a:t>
            </a:r>
          </a:p>
          <a:p>
            <a:r>
              <a:rPr lang="en-US" sz="1600" dirty="0"/>
              <a:t>-UCSI University, Malaysia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E24D2DE-8259-5073-55AC-C65D7CDB3C76}"/>
              </a:ext>
            </a:extLst>
          </p:cNvPr>
          <p:cNvSpPr txBox="1">
            <a:spLocks/>
          </p:cNvSpPr>
          <p:nvPr/>
        </p:nvSpPr>
        <p:spPr>
          <a:xfrm>
            <a:off x="6828843" y="4499721"/>
            <a:ext cx="4986338" cy="7816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Co-Guide</a:t>
            </a:r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6D48A619-A192-415B-7F26-330C708BE32D}"/>
              </a:ext>
            </a:extLst>
          </p:cNvPr>
          <p:cNvSpPr txBox="1">
            <a:spLocks/>
          </p:cNvSpPr>
          <p:nvPr/>
        </p:nvSpPr>
        <p:spPr>
          <a:xfrm>
            <a:off x="6905625" y="5281419"/>
            <a:ext cx="4986338" cy="781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Mr. Gurpreet Singh</a:t>
            </a:r>
          </a:p>
          <a:p>
            <a:r>
              <a:rPr lang="en-US" sz="1600" dirty="0"/>
              <a:t>-Sir </a:t>
            </a:r>
            <a:r>
              <a:rPr lang="en-US" sz="1600" dirty="0" err="1"/>
              <a:t>Padampat</a:t>
            </a:r>
            <a:r>
              <a:rPr lang="en-US" sz="1600" dirty="0"/>
              <a:t> Singhania University</a:t>
            </a:r>
          </a:p>
        </p:txBody>
      </p:sp>
    </p:spTree>
    <p:extLst>
      <p:ext uri="{BB962C8B-B14F-4D97-AF65-F5344CB8AC3E}">
        <p14:creationId xmlns:p14="http://schemas.microsoft.com/office/powerpoint/2010/main" val="636655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0B770E-507E-4361-9D91-5007702BFC3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77252" y="1998565"/>
            <a:ext cx="7637495" cy="286086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9600" dirty="0">
                <a:latin typeface="Aleo" panose="020F0302020204030203" pitchFamily="34" charset="0"/>
                <a:ea typeface="+mn-ea"/>
                <a:cs typeface="+mn-cs"/>
              </a:rPr>
              <a:t>THANK YOU!</a:t>
            </a:r>
            <a:endParaRPr kumimoji="0" lang="en-US" sz="9600" b="1" i="0" u="none" strike="noStrike" kern="1200" cap="none" spc="0" normalizeH="0" baseline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leo" panose="020F0302020204030203" pitchFamily="34" charset="0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0BEB88-12D3-41F1-B6BA-706EF7480FD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fld id="{03DC2DEF-D2FE-4B45-ABA4-9F153FD1C98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515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1016000"/>
            <a:ext cx="5272764" cy="1551573"/>
          </a:xfrm>
        </p:spPr>
        <p:txBody>
          <a:bodyPr/>
          <a:lstStyle/>
          <a:p>
            <a:r>
              <a:rPr lang="en-US" sz="5400" dirty="0"/>
              <a:t>Introduction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6EB617-E017-4B26-9576-8578E9489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7" y="2847749"/>
            <a:ext cx="5272764" cy="25574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Research Internship at Sir </a:t>
            </a:r>
            <a:r>
              <a:rPr lang="en-US" sz="1600" dirty="0" err="1"/>
              <a:t>Padampat</a:t>
            </a:r>
            <a:r>
              <a:rPr lang="en-US" sz="1600" dirty="0"/>
              <a:t> Singhania University in collaborating with UCSI University, Malaysia</a:t>
            </a:r>
          </a:p>
          <a:p>
            <a:r>
              <a:rPr lang="en-US" sz="1600" dirty="0"/>
              <a:t>Initiated from December 1 to March 31, 2024.</a:t>
            </a:r>
          </a:p>
          <a:p>
            <a:r>
              <a:rPr lang="en-US" sz="1600" dirty="0"/>
              <a:t>Aimed to design a robust music recommendation system.</a:t>
            </a:r>
          </a:p>
          <a:p>
            <a:r>
              <a:rPr lang="en-US" sz="1600" dirty="0"/>
              <a:t>Five students developed a system based on user preferences and behavior.</a:t>
            </a:r>
          </a:p>
          <a:p>
            <a:r>
              <a:rPr lang="en-US" sz="1600" dirty="0"/>
              <a:t>Provided hands-on experience with recommendation algorithms and data science.</a:t>
            </a:r>
          </a:p>
          <a:p>
            <a:r>
              <a:rPr lang="en-US" sz="1600" dirty="0"/>
              <a:t>Report includes background data, objectives, roles, tasks, projects, and assignments.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2</a:t>
            </a:fld>
            <a:endParaRPr lang="en-US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C95959F7-EAE2-E5CA-304B-28B191DEA84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6282" b="162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00311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D622C3-EE4F-4FB9-94FB-550563528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3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B288D4-E92E-8CF4-86A4-0CCFE5DC5FBC}"/>
              </a:ext>
            </a:extLst>
          </p:cNvPr>
          <p:cNvSpPr txBox="1"/>
          <p:nvPr/>
        </p:nvSpPr>
        <p:spPr>
          <a:xfrm>
            <a:off x="5642298" y="804377"/>
            <a:ext cx="345504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+mj-lt"/>
              </a:rPr>
              <a:t>Objectives</a:t>
            </a:r>
            <a:endParaRPr lang="en-IN" sz="5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B4AA67-8EDC-A729-1CB8-E1F5331B50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78"/>
          <a:stretch/>
        </p:blipFill>
        <p:spPr>
          <a:xfrm>
            <a:off x="0" y="1864177"/>
            <a:ext cx="4806044" cy="40494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D3E757-3AEE-9F91-2263-2839E2D284D4}"/>
              </a:ext>
            </a:extLst>
          </p:cNvPr>
          <p:cNvSpPr txBox="1"/>
          <p:nvPr/>
        </p:nvSpPr>
        <p:spPr>
          <a:xfrm>
            <a:off x="6597826" y="2898292"/>
            <a:ext cx="5594174" cy="3289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400" b="0" i="0" kern="120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• Examine literature on recommendation system approaches and algorithms.</a:t>
            </a:r>
            <a:br>
              <a:rPr lang="en-US" sz="1400" b="0" i="0" kern="120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</a:br>
            <a:r>
              <a:rPr lang="en-US" sz="1400" b="0" i="0" kern="120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• Gather user information from music platforms.</a:t>
            </a:r>
            <a:br>
              <a:rPr lang="en-US" sz="1400" b="0" i="0" kern="120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</a:br>
            <a:r>
              <a:rPr lang="en-US" sz="1400" b="0" i="0" kern="120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• Preprocess and analyze data for trends, patterns, and correlations.</a:t>
            </a:r>
            <a:br>
              <a:rPr lang="en-US" sz="1400" b="0" i="0" kern="120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</a:br>
            <a:r>
              <a:rPr lang="en-US" sz="1400" b="0" i="0" kern="120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• Use machine learning methods for transforming abstract ideas into practical solutions.</a:t>
            </a:r>
            <a:br>
              <a:rPr lang="en-US" sz="1400" b="0" i="0" kern="120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</a:br>
            <a:r>
              <a:rPr lang="en-US" sz="1400" b="0" i="0" kern="120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• Create a scalable, effective recommendation engine for tailored music recommendations.</a:t>
            </a:r>
            <a:br>
              <a:rPr lang="en-US" sz="1400" b="0" i="0" kern="120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</a:br>
            <a:r>
              <a:rPr lang="en-US" sz="1400" b="0" i="0" kern="1200" baseline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• Design an intuitive interface for increased usability and engagement.</a:t>
            </a:r>
            <a:endParaRPr lang="en-IN" sz="1400" dirty="0">
              <a:solidFill>
                <a:schemeClr val="tx1">
                  <a:lumMod val="5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62884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51932C-7145-4FBD-B81D-9ADC42401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DA7B46-E592-40C7-91D7-A26B47A30C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Emotion Based Recommender System : </a:t>
            </a:r>
            <a:r>
              <a:rPr lang="en-US" sz="1400" dirty="0"/>
              <a:t>The study proposes an emotional recommendation system for music based on user personality, mood, and emotions, enhancing personalization, behavioral insights, dynamic recommendations, and content-based filtering. Challenges include data privacy, cold start problem, feature extraction, and model generalization.</a:t>
            </a:r>
          </a:p>
          <a:p>
            <a:pPr marL="0" indent="0">
              <a:buNone/>
            </a:pPr>
            <a:endParaRPr lang="en-US" sz="1400" dirty="0"/>
          </a:p>
          <a:p>
            <a:r>
              <a:rPr lang="en-US" b="1" dirty="0"/>
              <a:t>Collaborative Hybrid-Based :      </a:t>
            </a:r>
            <a:r>
              <a:rPr lang="en-US" sz="1300" dirty="0"/>
              <a:t>It</a:t>
            </a:r>
            <a:r>
              <a:rPr lang="en-US" b="1" dirty="0"/>
              <a:t> </a:t>
            </a:r>
            <a:r>
              <a:rPr lang="en-US" sz="1500" dirty="0"/>
              <a:t>assesses a user's likelihood of repeatedly listening to a song after the first apparent listening experience. It uses user-based filtering, item-based filtering, factorization machines, and latent features. Challenges include data sparsity, cold start problems, model complexity, and content-based limitations.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7F42263-DE86-44BB-AC19-CD7982D365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sz="1700" b="1" dirty="0"/>
              <a:t>Recommendation System Using Human Activity Recognition From Accelerometer Data</a:t>
            </a:r>
            <a:r>
              <a:rPr lang="en-US" sz="1400" dirty="0"/>
              <a:t>:  A smartphone-based system uses a deep residual bidirectional gated recurrent neural network to recognize human activities and recommend music, offering benefits like faster construction, cost reduction, geometric freedom, sustainability, and safety.</a:t>
            </a:r>
          </a:p>
          <a:p>
            <a:r>
              <a:rPr lang="en-US" sz="1700" b="1" dirty="0"/>
              <a:t>A Music Recommendation System with a Dynamic K-means Clustering :  </a:t>
            </a:r>
            <a:r>
              <a:rPr lang="en-US" sz="1400" dirty="0"/>
              <a:t>The STFT approach analyzes music properties and users' preferences using a dynamic K-means clustering algorithm, recommending pieces based on clusters, offering customized, adaptable, efficient, and exploratory recommendations.</a:t>
            </a:r>
          </a:p>
          <a:p>
            <a:endParaRPr lang="en-US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4AF259-0EA0-486A-A345-68549DF5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4</a:t>
            </a:fld>
            <a:endParaRPr lang="en-US" dirty="0"/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E19CAB84-E202-9641-6161-A743F137160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9956" b="99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42389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EF48F30-BEB4-44C7-9F35-3BBB61CF8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60433D-E380-4571-991C-16B6CE7A4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5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1B8DC8C-1FD7-4773-B07E-7E4432766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267" y="3681873"/>
            <a:ext cx="4664554" cy="942053"/>
          </a:xfrm>
        </p:spPr>
        <p:txBody>
          <a:bodyPr>
            <a:no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Data Collection and Preprocessing : </a:t>
            </a:r>
          </a:p>
          <a:p>
            <a:pPr marL="628650" lvl="1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b="0" dirty="0"/>
              <a:t>Gathering listening history, ratings, profiles.</a:t>
            </a:r>
          </a:p>
          <a:p>
            <a:pPr marL="628650" lvl="1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b="0" dirty="0"/>
              <a:t>Preprocessing data for consistency and noise reduction.</a:t>
            </a:r>
          </a:p>
          <a:p>
            <a:pPr marL="628650" lvl="1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200" b="0" dirty="0"/>
              <a:t>Handling missing values and outliers.</a:t>
            </a:r>
          </a:p>
          <a:p>
            <a:pPr lvl="1">
              <a:lnSpc>
                <a:spcPct val="100000"/>
              </a:lnSpc>
            </a:pPr>
            <a:endParaRPr lang="en-US" sz="1200" b="0" dirty="0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38B0024B-0AD8-4DDB-8486-A9BD3A8E9F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1476" y="1593851"/>
            <a:ext cx="5582064" cy="1929569"/>
          </a:xfrm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18D1195C-D9D4-4994-BAD9-68AA2C2BD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432FCB-453A-01CF-1991-97C3D40A0B6B}"/>
              </a:ext>
            </a:extLst>
          </p:cNvPr>
          <p:cNvSpPr txBox="1"/>
          <p:nvPr/>
        </p:nvSpPr>
        <p:spPr>
          <a:xfrm>
            <a:off x="523267" y="4505089"/>
            <a:ext cx="473062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b="1" dirty="0">
                <a:latin typeface="+mj-lt"/>
              </a:rPr>
              <a:t>Collaborative Filtering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Implement Singular Value Decomposition (SVD), Kth Nearest Neighbors (KNN), K Means.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Construct user-item matrices.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Apply collaborative filtering algorithms to identify patterns.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170E51-7C0B-21E1-99E6-5DA5E3B3BB03}"/>
              </a:ext>
            </a:extLst>
          </p:cNvPr>
          <p:cNvSpPr txBox="1"/>
          <p:nvPr/>
        </p:nvSpPr>
        <p:spPr>
          <a:xfrm>
            <a:off x="523267" y="5592423"/>
            <a:ext cx="473062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b="1" dirty="0">
                <a:latin typeface="+mj-lt"/>
              </a:rPr>
              <a:t>Content-Based Filtering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Identifying intrinsic features like pace and lyrics.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Analyzing attributes using various algorithms.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Using cosine similarity with count vectorizer for user preferences adjustment.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BF9462-452D-D542-2CCE-07EB83161BB7}"/>
              </a:ext>
            </a:extLst>
          </p:cNvPr>
          <p:cNvSpPr txBox="1"/>
          <p:nvPr/>
        </p:nvSpPr>
        <p:spPr>
          <a:xfrm>
            <a:off x="6131718" y="3523419"/>
            <a:ext cx="4730620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b="1" dirty="0">
                <a:latin typeface="+mj-lt"/>
              </a:rPr>
              <a:t>Hybrid Approach Integration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Combine collaborative and content-based filtering.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Use weighted averaging or ensemble methods.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Adjust technique weights based on performance evaluation.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C160DD-501C-7CD1-CCD7-05B34DB38B22}"/>
              </a:ext>
            </a:extLst>
          </p:cNvPr>
          <p:cNvSpPr txBox="1"/>
          <p:nvPr/>
        </p:nvSpPr>
        <p:spPr>
          <a:xfrm>
            <a:off x="6131718" y="4499816"/>
            <a:ext cx="4730620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b="1" dirty="0">
                <a:latin typeface="+mj-lt"/>
              </a:rPr>
              <a:t>Model Optimization: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Adjusting parameters and hyperparameters.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Experimenting with feature representations and similarity measurements.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74C32D-F4FF-AEC0-BFDB-643C1334A6ED}"/>
              </a:ext>
            </a:extLst>
          </p:cNvPr>
          <p:cNvSpPr txBox="1"/>
          <p:nvPr/>
        </p:nvSpPr>
        <p:spPr>
          <a:xfrm>
            <a:off x="6131718" y="5592422"/>
            <a:ext cx="4730620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700" b="1" dirty="0">
                <a:latin typeface="+mj-lt"/>
              </a:rPr>
              <a:t>Evaluate Performance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Measure accuracy, diversity and user satisfaction.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Assess scalability, efficiency.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Compare hybrid methods to existing models.</a:t>
            </a:r>
          </a:p>
        </p:txBody>
      </p:sp>
    </p:spTree>
    <p:extLst>
      <p:ext uri="{BB962C8B-B14F-4D97-AF65-F5344CB8AC3E}">
        <p14:creationId xmlns:p14="http://schemas.microsoft.com/office/powerpoint/2010/main" val="1154969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0B770E-507E-4361-9D91-5007702BFC3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09950" y="5973762"/>
            <a:ext cx="5372100" cy="7112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b="1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Flowchart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0BEB88-12D3-41F1-B6BA-706EF7480FD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818938" y="6581775"/>
            <a:ext cx="373062" cy="206375"/>
          </a:xfrm>
        </p:spPr>
        <p:txBody>
          <a:bodyPr/>
          <a:lstStyle/>
          <a:p>
            <a:fld id="{03DC2DEF-D2FE-4B45-ABA4-9F153FD1C98A}" type="slidenum">
              <a:rPr lang="en-US" smtClean="0"/>
              <a:t>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75672E-38DC-F4B0-8C00-631B2E2870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45" b="13037"/>
          <a:stretch/>
        </p:blipFill>
        <p:spPr>
          <a:xfrm>
            <a:off x="3673008" y="343016"/>
            <a:ext cx="4845983" cy="553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70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1768246-2496-4F97-8FCA-02252116F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Acquired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0F5C8F58-81B2-4162-9563-70C679CF8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7857" t="-6122" r="-17857" b="-6122"/>
          <a:stretch/>
        </p:blipFill>
        <p:spPr>
          <a:xfrm>
            <a:off x="876300" y="1739900"/>
            <a:ext cx="1689100" cy="1397000"/>
          </a:xfrm>
        </p:spPr>
      </p:pic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2AD0E03E-80ED-4CBF-B567-3E1EAB01F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18293" t="-6483" r="-18293" b="-6483"/>
          <a:stretch/>
        </p:blipFill>
        <p:spPr>
          <a:xfrm>
            <a:off x="3829813" y="4263232"/>
            <a:ext cx="1689100" cy="1397000"/>
          </a:xfrm>
        </p:spPr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F1E0AF3E-867C-4F0D-8325-9DC9A985B4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16501" t="-5000" r="-16501" b="-5000"/>
          <a:stretch/>
        </p:blipFill>
        <p:spPr>
          <a:xfrm>
            <a:off x="6744524" y="1739900"/>
            <a:ext cx="1689100" cy="1397000"/>
          </a:xfrm>
        </p:spPr>
      </p:pic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43BC7054-E269-4210-98F5-65D485066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-18293" t="-6483" r="-18293" b="-6483"/>
          <a:stretch/>
        </p:blipFill>
        <p:spPr>
          <a:xfrm>
            <a:off x="9659235" y="4263232"/>
            <a:ext cx="1689100" cy="1397000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01B6E4D-6942-45C5-99A9-6B769E8902B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Utilized NLP algorithms, including Porter Stemmer, for text classification and information retrieval.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D269992-EA9D-41F6-85C3-B7892184710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379344" y="1511300"/>
            <a:ext cx="2590037" cy="1854200"/>
          </a:xfrm>
        </p:spPr>
        <p:txBody>
          <a:bodyPr anchor="b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 err="1"/>
              <a:t>TfId</a:t>
            </a:r>
            <a:r>
              <a:rPr lang="en-US" sz="1600" dirty="0"/>
              <a:t> Vectorizer and cosine similarity algorithms used for text analysis.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Small-scale approach used to test model accuracy.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DFAA7E0-5467-48C2-A0A1-08FFCDD0AB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 Spotify API used for song link and cover image.</a:t>
            </a:r>
          </a:p>
          <a:p>
            <a:r>
              <a:rPr lang="en-US" dirty="0"/>
              <a:t>Stream lit and Pickle Library used for user interface.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6CD0F95-69FE-4CD4-B47D-11711D39422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67228" y="1557337"/>
            <a:ext cx="2673113" cy="1854200"/>
          </a:xfrm>
        </p:spPr>
        <p:txBody>
          <a:bodyPr anchor="b"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Recommend function returns top 5 songs most similar to input song.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Recommended song titles and album cover URLs are stored in two lists: </a:t>
            </a:r>
            <a:r>
              <a:rPr lang="en-US" sz="1400" dirty="0" err="1"/>
              <a:t>recommended_music_names</a:t>
            </a:r>
            <a:r>
              <a:rPr lang="en-US" sz="1400" dirty="0"/>
              <a:t> and </a:t>
            </a:r>
            <a:r>
              <a:rPr lang="en-US" sz="1400" dirty="0" err="1"/>
              <a:t>recommended_music_posters</a:t>
            </a:r>
            <a:endParaRPr lang="en-US"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AB17F8-59B5-4C93-9884-D30446299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063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2C00B059-8249-401E-BECD-DC838B36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and Development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71C2-3FC1-41C1-8255-33A1AC80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8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42596E-DB09-43F7-A053-18CEB2DDE6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Model Training and User Interface Development</a:t>
            </a:r>
          </a:p>
          <a:p>
            <a:pPr marL="0" indent="0">
              <a:buNone/>
            </a:pPr>
            <a:r>
              <a:rPr lang="en-US" sz="1600" dirty="0"/>
              <a:t>• Utilized NLP algorithms, including Porter Stemmer, for text classification and information retrieval.</a:t>
            </a:r>
          </a:p>
          <a:p>
            <a:pPr marL="0" indent="0">
              <a:buNone/>
            </a:pPr>
            <a:r>
              <a:rPr lang="en-US" sz="1600" dirty="0"/>
              <a:t>• Utilized NLTK library for dataset handling, focusing on song similarity.</a:t>
            </a:r>
          </a:p>
          <a:p>
            <a:pPr marL="0" indent="0">
              <a:buNone/>
            </a:pPr>
            <a:r>
              <a:rPr lang="en-US" sz="1600" dirty="0"/>
              <a:t>• Utilized </a:t>
            </a:r>
            <a:r>
              <a:rPr lang="en-US" sz="1600" dirty="0" err="1"/>
              <a:t>TfId</a:t>
            </a:r>
            <a:r>
              <a:rPr lang="en-US" sz="1600" dirty="0"/>
              <a:t> Vectorizer and cosine similarity algorithms for text analysis.</a:t>
            </a:r>
          </a:p>
          <a:p>
            <a:pPr marL="0" indent="0">
              <a:buNone/>
            </a:pPr>
            <a:r>
              <a:rPr lang="en-US" sz="1600" dirty="0"/>
              <a:t>• Used small-scale method to suggest top five songs for user-selected songs.</a:t>
            </a:r>
          </a:p>
          <a:p>
            <a:pPr marL="0" indent="0">
              <a:buNone/>
            </a:pPr>
            <a:r>
              <a:rPr lang="en-US" sz="1600" dirty="0"/>
              <a:t>• Developed prototype using Spotify's API for song recommendations.</a:t>
            </a:r>
          </a:p>
          <a:p>
            <a:pPr marL="0" indent="0">
              <a:buNone/>
            </a:pPr>
            <a:r>
              <a:rPr lang="en-US" sz="1600" dirty="0"/>
              <a:t>• Utilized </a:t>
            </a:r>
            <a:r>
              <a:rPr lang="en-US" sz="1600" dirty="0" err="1"/>
              <a:t>Streamlit</a:t>
            </a:r>
            <a:r>
              <a:rPr lang="en-US" sz="1600" dirty="0"/>
              <a:t> and Pickle Library for user interface.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ED489F-7D5A-60C9-794C-4AA8E63F8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4153" y="1637587"/>
            <a:ext cx="6131278" cy="374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26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253D32-8B7B-47D0-BB63-402C3DB9B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9197" y="400179"/>
            <a:ext cx="5272764" cy="1551573"/>
          </a:xfrm>
        </p:spPr>
        <p:txBody>
          <a:bodyPr/>
          <a:lstStyle/>
          <a:p>
            <a:r>
              <a:rPr lang="en-US" sz="5400" dirty="0"/>
              <a:t>Conclusions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6EB617-E017-4B26-9576-8578E9489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9197" y="1951752"/>
            <a:ext cx="5272764" cy="35813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1500" dirty="0"/>
              <a:t>This report presents a hybrid model for music recommendation that uses content and collaborative filtering algorithms.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 The model improves recommendation accuracy by identifying patterns and similarities between users or objects. 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It also incorporates content-based filtering, analyzing internal music attributes to tailor recommendations to individual preferences. 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The model's performance analysis confirmed its accuracy and flexibility. 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The report emphasizes the importance of cross-functional collaboration, iterative change, and balancing accuracy and scalability.</a:t>
            </a:r>
          </a:p>
          <a:p>
            <a:pPr>
              <a:lnSpc>
                <a:spcPct val="100000"/>
              </a:lnSpc>
            </a:pPr>
            <a:r>
              <a:rPr lang="en-US" sz="1500" dirty="0"/>
              <a:t> Further research is suggested for integrating advanced machine learning techniques and data processing methods.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183CA-19AD-485E-AEC5-FC032D453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C2DEF-D2FE-4B45-ABA4-9F153FD1C98A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7D8E7A39-4BF4-1F11-897A-523C485E809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7707" b="177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76907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Color_1">
      <a:dk1>
        <a:srgbClr val="32363F"/>
      </a:dk1>
      <a:lt1>
        <a:sysClr val="window" lastClr="FFFFFF"/>
      </a:lt1>
      <a:dk2>
        <a:srgbClr val="313C41"/>
      </a:dk2>
      <a:lt2>
        <a:srgbClr val="FFFFFF"/>
      </a:lt2>
      <a:accent1>
        <a:srgbClr val="2C85AE"/>
      </a:accent1>
      <a:accent2>
        <a:srgbClr val="5E5CA2"/>
      </a:accent2>
      <a:accent3>
        <a:srgbClr val="5268A5"/>
      </a:accent3>
      <a:accent4>
        <a:srgbClr val="4276AA"/>
      </a:accent4>
      <a:accent5>
        <a:srgbClr val="1891AB"/>
      </a:accent5>
      <a:accent6>
        <a:srgbClr val="00A09D"/>
      </a:accent6>
      <a:hlink>
        <a:srgbClr val="2C85AE"/>
      </a:hlink>
      <a:folHlink>
        <a:srgbClr val="00A09D"/>
      </a:folHlink>
    </a:clrScheme>
    <a:fontScheme name="MSFT_Font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 title goes here" id="{A4715F0E-2373-46DF-8650-9CD6D2E73FF4}" vid="{7AE24D49-249C-4823-B15D-D301F3E633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 bold block presentation</Template>
  <TotalTime>118</TotalTime>
  <Words>822</Words>
  <Application>Microsoft Office PowerPoint</Application>
  <PresentationFormat>Widescreen</PresentationFormat>
  <Paragraphs>88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Aleo</vt:lpstr>
      <vt:lpstr>Arial</vt:lpstr>
      <vt:lpstr>Calibri</vt:lpstr>
      <vt:lpstr>Calibri Light</vt:lpstr>
      <vt:lpstr>Office Theme</vt:lpstr>
      <vt:lpstr>Music Recommendation System</vt:lpstr>
      <vt:lpstr>Introduction</vt:lpstr>
      <vt:lpstr>PowerPoint Presentation</vt:lpstr>
      <vt:lpstr>Literature Review</vt:lpstr>
      <vt:lpstr>Methodology</vt:lpstr>
      <vt:lpstr>Flowchart</vt:lpstr>
      <vt:lpstr>Results Acquired</vt:lpstr>
      <vt:lpstr>Learning and Development</vt:lpstr>
      <vt:lpstr>Conclusions</vt:lpstr>
      <vt:lpstr>Team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Recommendation System</dc:title>
  <dc:creator>Mitali Thapa</dc:creator>
  <cp:lastModifiedBy>Mitali Thapa</cp:lastModifiedBy>
  <cp:revision>1</cp:revision>
  <dcterms:created xsi:type="dcterms:W3CDTF">2024-03-31T08:40:06Z</dcterms:created>
  <dcterms:modified xsi:type="dcterms:W3CDTF">2024-03-31T10:38:15Z</dcterms:modified>
</cp:coreProperties>
</file>